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705" r:id="rId5"/>
    <p:sldMasterId id="2147483724" r:id="rId6"/>
  </p:sldMasterIdLst>
  <p:notesMasterIdLst>
    <p:notesMasterId r:id="rId34"/>
  </p:notesMasterIdLst>
  <p:handoutMasterIdLst>
    <p:handoutMasterId r:id="rId35"/>
  </p:handoutMasterIdLst>
  <p:sldIdLst>
    <p:sldId id="6289" r:id="rId7"/>
    <p:sldId id="7148" r:id="rId8"/>
    <p:sldId id="7149" r:id="rId9"/>
    <p:sldId id="7150" r:id="rId10"/>
    <p:sldId id="7151" r:id="rId11"/>
    <p:sldId id="7152" r:id="rId12"/>
    <p:sldId id="7153" r:id="rId13"/>
    <p:sldId id="7154" r:id="rId14"/>
    <p:sldId id="7155" r:id="rId15"/>
    <p:sldId id="7156" r:id="rId16"/>
    <p:sldId id="7157" r:id="rId17"/>
    <p:sldId id="7158" r:id="rId18"/>
    <p:sldId id="7159" r:id="rId19"/>
    <p:sldId id="7160" r:id="rId20"/>
    <p:sldId id="7161" r:id="rId21"/>
    <p:sldId id="7162" r:id="rId22"/>
    <p:sldId id="7165" r:id="rId23"/>
    <p:sldId id="7166" r:id="rId24"/>
    <p:sldId id="7167" r:id="rId25"/>
    <p:sldId id="7168" r:id="rId26"/>
    <p:sldId id="7169" r:id="rId27"/>
    <p:sldId id="7170" r:id="rId28"/>
    <p:sldId id="7171" r:id="rId29"/>
    <p:sldId id="7172" r:id="rId30"/>
    <p:sldId id="7173" r:id="rId31"/>
    <p:sldId id="7164" r:id="rId32"/>
    <p:sldId id="7163" r:id="rId33"/>
  </p:sldIdLst>
  <p:sldSz cx="12192000" cy="6858000"/>
  <p:notesSz cx="9928225" cy="6797675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rdan Gledec" initials="GG" lastIdx="1" clrIdx="0">
    <p:extLst>
      <p:ext uri="{19B8F6BF-5375-455C-9EA6-DF929625EA0E}">
        <p15:presenceInfo xmlns:p15="http://schemas.microsoft.com/office/powerpoint/2012/main" userId="S::gledec@fer.hr::9f499ba0-be08-44a8-8a6f-8eab7220b7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B000"/>
    <a:srgbClr val="474747"/>
    <a:srgbClr val="00003F"/>
    <a:srgbClr val="00002D"/>
    <a:srgbClr val="3B3B3B"/>
    <a:srgbClr val="BFBFBF"/>
    <a:srgbClr val="EBEAE8"/>
    <a:srgbClr val="363636"/>
    <a:srgbClr val="020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97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FD482-B69E-4DD5-B941-11BCE126FA1D}" type="datetimeFigureOut">
              <a:rPr lang="hr-HR" smtClean="0"/>
              <a:t>30.6.2021.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C03FDB-A49B-43CE-9AFA-BC3A4EE4CC8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7345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4:14:46.72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0,'11467'0,"-11462"0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0:49.3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10 0,'6'0,"-20"0,12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1:16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5 6161,'-3'-4'6007,"-1"25"-5262,4 89-16,-6 9 456,7-96-1031,-1-1-1,-2 0 0,0 0 1,-1 0-1,-10 38 0,12-53-134,-1-1 0,1 1 0,1 0 0,-1 0 0,2 13-1,-2 23 12,-14 97 93,16-96-139,0-38 20,0 0-1,-1 0 1,0 0 0,0 0 0,0 0 0,-2 7-1,0-4-2,1 0 0,0 0-1,1 0 1,1 16-1,0-15 9,-1 1 0,0-1 0,-3 14 0,2-2 8,0 1 0,3 31-1,0-3 3,-2-50 144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1:40.74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124 0,'-39'0,"197"0,30 0,-83 0,3310 0,-3338 0,-42 0,-3 0,-251 0,-3655 0,3873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1:50.82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1,'-7'0,"3"0,11 0,266 0,7670 0,-7940 0,0 0,8 0,-9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2:19.6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1,'0'433,"0"1001,0-578,0-852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2:33.33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1,'0'149,"0"2193,0-4803,0 2478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0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21 2905,'-43'-20'11220,"56"31"-8349,-4-3-3044,0 0 1,-1 1-1,0 0 0,7 13 1,41 81 380,-54-98-195,0 0 0,0 0 1,-1 0-1,1 0 0,-1 0 1,-1 0-1,1 7 0,0-10-8,-1 1-1,0 0 1,0-1-1,0 1 1,0 0-1,-1-1 1,1 1-1,-1-1 1,0 1-1,0-1 1,1 1-1,-1-1 1,-1 1-1,1-1 1,-3 4 0,0-3 193,-4 9 74,5-4-265,0 0 1,0-1-1,-1 1 0,0-1 0,-9 14 0,2-6 0,9-11-81,0-1 0,0 1 0,-1 0 1,1-1-1,-1 0 0,0 0 1,0 0-1,0 0 0,0 0 0,0 0 1,-1-1-1,1 0 0,-1 1 1,0-1-1,0-1 0,0 1 0,0-1 1,0 1-1,0-1 0,0 0 0,0 0 1,0-1-1,0 1 0,-7-1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89 6305,'4'-60'2397,"-4"31"1404,0 56-1897,12 440-1081,-10-437-734,12 48 0,-3-23-58,-10-44-17,-1 0 0,-1 0 0,0 0 0,0 0 0,-5 15 0,6-26-23,0 0-1,0 0 1,0 0 0,0 0-1,0 0 1,0 0-1,-1 0 1,1-1-1,0 1 1,0 0-1,0 0 1,0 0 0,0 0-1,-1 0 1,1 0-1,0 0 1,0 0-1,0 0 1,0 0-1,0 0 1,-1 0 0,1 0-1,0 0 1,0 0-1,0 0 1,0 0-1,0 0 1,-1 0 0,1 1-1,0-1 1,0 0-1,0 0 1,0 0-1,0 0 1,-1 0-1,1 0 1,0 0 0,0 0-1,0 0 1,0 1-1,0-1 1,0 0-1,0 0 1,0 0-1,0 0 1,0 0 0,0 1-1,-1-1 1,1 0-1,0 0 1,0 0-1,0 0 1,0 0-1,0 1 1,0-1 0,0 0-1,0 0 1,0 0-1,-2-2-998,0 0 525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1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44 286 5113,'-34'-105'2738,"32"98"-2341,0 1-1,1 0 1,-1 0 0,1-1-1,1 1 1,-1-1 0,1 1-1,0-1 1,0 1 0,1 0-1,0-1 1,0 1 0,4-12-1,-2 13-276,-1 1 1,0-1-1,1 1 0,0 0 0,0 0 1,0 0-1,0 0 0,1 0 0,0 1 0,0-1 1,0 1-1,0 0 0,0 0 0,5-2 1,-1 1-115,0 1 1,0 0-1,1 0 1,-1 1-1,1 0 1,-1 1 0,1-1-1,-1 2 1,1-1-1,0 1 1,-1 0-1,1 1 1,0 0 0,-1 1-1,1 0 1,-1 0-1,10 4 1,-4 0-3,-1 1 0,1 1-1,-1 0 1,-1 1 0,0 0 0,0 1-1,-1 1 1,0 0 0,17 22 0,-23-27 4,-1 0 0,-1 0 1,1 1-1,-1-1 0,0 1 0,-1 0 1,1 0-1,-1 0 0,2 15 0,-4-17 15,0 0-1,0 0 0,0 0 0,-1 0 0,0 0 0,0 0 0,0-1 0,0 1 0,-1 0 0,0 0 0,0-1 0,0 1 0,-1-1 0,1 1 0,-6 6 0,2-5 52,0 0 0,0 0 0,-1-1 0,1 0 0,-1 0 0,0 0 0,-1-1 0,1 0 0,-16 5 0,-8 2 94,-39 8 0,41-12-117,24-5-267,-29 5 704,17-7-3362,15-2 2201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110 133 7322,'31'-53'2737,"-31"52"-2693,1 1-1,-1 0 1,0-1-1,0 1 0,0-1 1,0 1-1,0 0 0,1-1 1,-1 1-1,0-1 0,0 1 1,0 0-1,0-1 0,0 1 1,0-1-1,-1 1 0,1 0 1,0-1-1,0 1 0,0-1 1,0 1-1,0 0 0,-1-1 1,1 1-1,0 0 0,0-1 1,0 1-1,-1 0 0,1-1 1,0 1-1,-1 0 0,1-1 1,0 1-1,-1 0 0,-16-3 977,-19 10 462,31-5-1376,0 0 1,0 1-1,0-1 1,1 1-1,-1 0 1,1 1 0,-1-1-1,1 1 1,0 0-1,1 0 1,-1 0-1,1 0 1,-1 1-1,1 0 1,1-1 0,-1 1-1,1 0 1,-1 0-1,1 1 1,1-1-1,-2 7 1,1-2-74,0 0 0,2 0 0,-1 0 0,1 0 0,0 1 0,1-1 0,0 0 0,1 0 0,0 0 0,7 18 0,-6-22-31,-1 0 0,1-1-1,1 0 1,-1 0 0,1 0 0,0 0 0,0 0-1,0-1 1,1 0 0,-1 1 0,1-2 0,0 1-1,0-1 1,1 1 0,-1-1 0,1-1 0,-1 1 0,1-1-1,0 0 1,0 0 0,0-1 0,0 0 0,0 0-1,0 0 1,0-1 0,1 0 0,-1 0 0,0 0-1,0-1 1,0 0 0,0 0 0,0-1 0,0 0 0,0 0-1,0 0 1,-1 0 0,1-1 0,6-4 0,-3 0 1,0-1 1,0 1-1,-1-2 1,0 1 0,-1-1-1,0 0 1,0-1 0,0 0-1,-2 0 1,1 0-1,-1-1 1,-1 0 0,0 0-1,5-20 1,-7 24 3,0 0-1,-1 0 1,0-1 0,0 1 0,-1 0-1,0 0 1,0-1 0,0 1 0,-1 0-1,0 0 1,-1-1 0,0 1-1,0 0 1,0 0 0,-1 1 0,0-1-1,0 0 1,-1 1 0,0 0 0,0 0-1,0 0 1,-1 0 0,0 1 0,-7-7-1,8 9 13,0 0 0,0 1-1,0 0 1,0 0-1,-1 0 1,1 0 0,0 1-1,-1 0 1,1 0-1,-1 0 1,0 0 0,1 1-1,-1-1 1,0 1-1,1 0 1,-1 1 0,0-1-1,1 1 1,-7 2-1,-3 1-101,-1 1 0,1 1 1,0 0-1,-20 13 0,16-6-556,9-1 229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4:15:09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47 473 2657,'-47'54'12050,"48"-54"-11964,13-12 5,-1 0 0,0-1 0,15-20 0,-26 30-78,9-11 57,-2-2 0,1 1 0,-2-1 0,0 0 0,-1-1 1,-1 0-1,9-35 0,11-28 102,-9 38-117,47-127 6,-67 186 34,0 1-1,2-1 0,0 27 1,1-22-52,-13 454 278,13-475-321,-3 65 17,4 0 0,8 70 0,-7-132-28,-1-6-100,2-13-317,0-23-623,-5 2 515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6825,'8'-102'6328,"-5"116"-5175,1 23-382,-2 24-13,2 93 103,30 189 1,-21-256-642,-12-83-70,-2-6-698,1-3-2290,0 4 2115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3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21 264 6601,'46'-94'2957,"-45"93"-2844,0 0 0,-1 0 0,1 0 0,-1-1 0,1 1 0,-1 0 0,1-1 0,-1 1 0,0 0 0,1 0 0,-1-1 0,0 1 0,0-1 0,0 1 0,0 0 0,0-1 0,0 1 0,-1 0 0,1-1 0,0 1 0,-1 0 0,1 0 0,-1-1 0,1 1 0,-1 0 0,1 0 0,-1 0 0,0-1 0,0 1 0,0 0 0,0 0 0,0 0 0,-2-1 0,3 1-2,-1 1 0,0-1-1,0 1 1,0-1 0,0 1 0,0 0-1,0-1 1,0 1 0,0 0 0,0 0-1,0 0 1,0-1 0,0 1 0,0 0-1,0 1 1,0-1 0,0 0 0,0 0-1,0 0 1,0 0 0,0 1 0,0-1-1,0 0 1,-1 2 0,-4 10-4,1 0 0,0 0 0,1 1 0,0 0 0,1 0 0,0 0 0,1 0 0,1 0 0,0 1 0,1-1 1,0 1-1,1-1 0,4 21 0,-3-27-103,1 0 0,0-1 1,0 1-1,0-1 0,1 0 1,0 0-1,0 0 0,1-1 1,0 1-1,0-1 0,0 0 1,0 0-1,1-1 0,-1 0 1,1 0-1,1 0 0,7 4 1,-8-5-4,0-1 1,-1 0-1,1 0 0,0 0 1,0 0-1,0-1 1,0 0-1,0 0 1,1-1-1,-1 0 0,0 0 1,0 0-1,0-1 1,0 0-1,0 0 1,0 0-1,0-1 1,0 0-1,0 0 0,9-5 1,-9 3-2,-1-1 1,0 0 0,0 0 0,0 0-1,0-1 1,-1 1 0,0-1-1,0 0 1,0 0 0,-1 0-1,0-1 1,0 0 0,-1 1-1,0-1 1,2-7 0,1-10 1,0 0 0,-2 0 1,1-26-1,-3 38 6,-1 1 1,-1 0-1,0-1 0,0 1 1,-1 0-1,0 0 0,-1 0 1,-1 0-1,-6-15 0,8 21-3,-1 0 0,0 0 0,-1 0-1,0 0 1,1 0 0,-1 1-1,-1-1 1,1 1 0,-1 0-1,1 1 1,-1-1 0,0 1-1,-1 0 1,1 0 0,0 0-1,-1 1 1,0 0 0,1 0 0,-9-1-1,4 1 4,1 1 1,0 1-1,-1-1 0,1 2 0,0-1 1,-1 1-1,-17 4 0,22-3-36,0-1 1,0 0-1,0 1 0,0 0 1,0 0-1,1 0 1,-1 1-1,1-1 0,0 1 1,0 0-1,0 1 0,0-1 1,0 1-1,1-1 0,-1 1 1,-2 5-1,5-8-45,1 0 0,-1 1 0,1-1 1,-1 0-1,1 0 0,0 1 0,-1-1 0,1 0 0,0 1 0,0-1 1,0 0-1,0 1 0,0-1 0,0 0 0,1 1 0,-1-1 0,0 0 0,1 1 1,-1-1-1,1 0 0,-1 0 0,1 1 0,-1-1 0,3 2 0,18 14-567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4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71 7138,'-14'-70'2976,"26"125"2448,32 138-5237,-40-174-185,2 0 0,0 0 0,1-1 0,1 1 1,0-1-1,2-1 0,13 19 0,-22-34 14,0-1 0,0 1 0,0-1 0,0 0 0,0 1 0,1-1-1,-1 0 1,0 0 0,1 0 0,-1 0 0,1 0 0,0 0 0,-1 0 0,1 0 0,0 0 0,-1-1 0,1 1 0,0-1 0,3 1-1,-3-1 12,-1-1 0,1 1-1,-1-1 1,1 0 0,-1 1 0,1-1-1,-1 0 1,1 0 0,-1 0-1,0 0 1,1 0 0,-1 0-1,0 0 1,0 0 0,0 0-1,0-1 1,0 1 0,0 0 0,0-1-1,1-2 1,99-190 2499,-91 175-2395,21-29 0,-23 38-121,0-1 0,-1 0 0,-1 0 0,0-1 0,0 0 0,6-21 0,-12 33-27,0-1 0,1 1 0,-1 0 1,0 0-1,0-1 0,0 1 0,0 0 1,0-1-1,0 1 0,0 0 0,1-1 0,-1 1 1,0 0-1,0-1 0,0 1 0,0 0 0,-1 0 1,1-1-1,0 1 0,0 0 0,0-1 1,0 1-1,0 0 0,0-1 0,0 1 0,-1 0 1,1 0-1,0-1 0,0 1 0,0 0 0,0 0 1,-1-1-1,1 1 0,0 0 0,0 0 1,-1-1-1,1 1 0,0 0 0,-1 0 0,1 0 1,0 0-1,0 0 0,-1-1 0,-16 8-997,-14 19-819,18-1 1207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10418,'10'6'782,"19"11"1568,-28-16-2256,0 1 0,-1-1 0,1 0 0,0 0 0,0 1 0,-1-1 0,1 0 0,0 1 0,-1-1 0,0 1 0,1-1 0,-1 1 0,0-1 0,0 1 1,0-1-1,0 1 0,0-1 0,0 1 0,0-1 0,-1 3 0,-4 28 291,0-1 0,2 1 1,2 0-1,2 31 1,0-58-410,-1-1 1,1 1-1,1-1 0,-1 0 1,1 1-1,-1-1 1,1 0-1,0 0 0,1 0 1,-1 0-1,1 0 0,-1-1 1,1 1-1,0-1 1,1 0-1,-1 0 0,0 0 1,1 0-1,0-1 1,0 1-1,-1-1 0,1 0 1,5 2-1,-6-3-13,0 0 0,0 0 1,1 0-1,-1 0 0,0-1 0,1 1 0,-1-1 0,1 0 0,-1 0 0,0 0 0,1 0 0,-1-1 0,1 1 0,-1-1 0,0 0 1,0 0-1,1 0 0,-1-1 0,0 1 0,0-1 0,0 0 0,0 1 0,-1-1 0,1-1 0,0 1 0,-1 0 0,0 0 0,1-1 1,-1 0-1,3-4 0,7-15-1101,-5-1 458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48 8114,'-2'-17'3673,"-1"2"-1833,-1 10-592,4-4-168,-5 7-159,14 26-4946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7122,'0'0'7034,"0"2"-6620,2 9-357,1 0 0,-1 0 1,2 0-1,0-1 0,0 1 1,11 19-1,-9-21-51,-2 1 1,1 0-1,-1 0 0,0 0 0,-1 0 0,-1 0 1,1 1-1,0 11 0,5 49 19,16 95-6,-18-155 17,-1-22 26,2-33 65,-5 33-102,3-28 86,10-47 207,-13 77-245,0 0 0,1 1 0,0-1 0,1 1 0,0 0 0,9-15 0,-11 19-49,0 1 1,1 0-1,-1 1 0,1-1 1,0 0-1,0 1 0,-1 0 1,2-1-1,-1 1 0,0 0 1,0 1-1,1-1 0,-1 0 1,1 1-1,-1 0 0,1 0 1,0 0-1,-1 0 0,1 1 1,0-1-1,-1 1 0,1 0 1,0 0-1,0 1 0,-1-1 1,1 1-1,0-1 1,0 1-1,-1 0 0,1 1 1,-1-1-1,1 1 0,-1-1 1,0 1-1,1 0 0,-1 0 1,0 1-1,0-1 0,-1 0 1,1 1-1,0 0 0,3 5 1,6 15 73,0 1 0,-2 0 0,-1 0 1,10 39-1,-2-7-40,-3-27-19,-12-25-42,1 1 0,-1-1 0,1 1 1,-1-1-1,-1 1 0,1 0 0,-1 0 0,2 6 0,-18-32-1450,11 4 999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4721,'0'-77'10305,"0"84"-9888,0 523 1078,2-466-1323,18 106-1,-18-163-131,-2-3-384,-5-9-1632,3 0 1634,2-9 110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21 8426,'7'-7'2173,"5"-6"1334,-10 13-2257,-5 8-561,-11 15-456,-2-1 1,0 0 0,-1-2 0,-30 29-1,24-26-160,2 1-1,-33 45 0,52-67-61,1 0 0,0 0 0,0 0 0,-1 0-1,1 0 1,0 0 0,1 0 0,-1 0-1,0 0 1,1 0 0,-1 0 0,1 1 0,-1-1-1,1 0 1,0 0 0,0 1 0,0-1 0,1 0-1,-1 3 1,2-3 16,-1-1 1,0 1-1,0-1 0,1 1 0,-1-1 0,1 0 1,-1 1-1,1-1 0,-1 0 0,1 0 0,0 0 1,-1-1-1,1 1 0,0 0 0,0 0 0,0-1 1,0 0-1,0 1 0,0-1 0,-1 0 0,1 0 1,2 0-1,15 2 210,-1 1 0,0 0 0,-1 1 0,1 1 0,0 1 1,-1 0-1,-1 1 0,1 1 0,26 18 0,-30-21-202,-9-6-1322,-9-5-2961,3 4 3404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7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298 103 7866,'35'-60'2755,"-35"59"-2695,1 0 0,-1 1 0,0-1-1,1 0 1,-1 0 0,0 0 0,0 0 0,1 0 0,-1 0 0,0 0 0,0 0-1,0 0 1,0 0 0,0 0 0,-1 0 0,1 0 0,0 1 0,0-1 0,0 0 0,-1 0-1,1 0 1,-1 0 0,1 0 0,0 0 0,-1 1 0,0-1 0,1 0 0,-1 0-1,1 1 1,-1-1 0,0 0 0,0 1 0,1-1 0,-2 0 0,-27-9 858,26 9-753,-6 0 18,0 1 0,-1-1 0,1 1 0,0 1 0,0-1 0,0 2 0,0-1 0,0 1 0,0 1 0,0-1 0,1 2 0,-1-1 0,1 1 0,0 0 0,-9 6 0,7-3-61,-1 0 0,1 1 0,0 0 0,1 0 0,0 1 0,0 1 0,0-1 0,2 1 0,-1 1 0,-7 13 1,9-13-19,1 1 0,0 0 0,0 1 1,2-1-1,-1 1 0,2 0 1,-1 0-1,0 20 0,3-29-93,0 0-1,1 0 0,-1-1 0,1 1 1,-1 0-1,1-1 0,0 1 1,1-1-1,-1 1 0,1-1 0,-1 1 1,1-1-1,0 0 0,0 0 0,0 0 1,1 0-1,-1 0 0,1 0 1,0-1-1,-1 1 0,1-1 0,0 0 1,1 0-1,-1 0 0,0 0 1,1 0-1,-1-1 0,0 1 0,1-1 1,0 0-1,-1 0 0,1-1 0,5 1 1,3 1-22,0-1 0,1-1-1,-1 0 1,0-1 0,1 0 0,-1-1 0,0 0 0,0-1 0,0 0-1,0-1 1,19-9 0,-24 10-27,1-1-1,-1 0 1,1-1-1,-1 1 1,0-2 0,-1 1-1,1-1 1,-1 0-1,0 0 1,-1 0-1,1-1 1,-1 0-1,-1 0 1,1-1 0,-1 1-1,-1-1 1,6-14-1,-5-1 34,0 0 0,-1-1 0,-2 1 0,0-1 0,-2 1-1,-4-30 1,2 40 40,-1 14 56,-4 23 94,5-5-72,-17 142 614,19-143-683,0-1 0,2 1 0,0 0 1,1 0-1,1-1 0,1 0 0,6 20 1,-8-31-56,0 0 1,0-1 0,1 1 0,0 0 0,0-1 0,1 0 0,-1 0 0,1 0-1,1 0 1,-1 0 0,0-1 0,1 0 0,0 0 0,0 0 0,0 0-1,9 4 1,-9-7-84,-1 0-1,0 1 0,1-1 1,-1-1-1,1 1 1,-1-1-1,1 0 0,0 0 1,-1 0-1,1-1 1,-1 1-1,1-1 0,-1 0 1,1 0-1,-1-1 0,0 1 1,0-1-1,0 0 1,1 0-1,-2-1 0,1 1 1,0-1-1,4-4 0,26-24-1248,-1-2 579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4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26 6473,'60'-22'2877,"-59"22"-2688,0-1-1,-1 1 1,1-1 0,0 1-1,0 0 1,-1 0-1,1-1 1,0 1 0,0 0-1,-1 0 1,1 0 0,0 0-1,0-1 1,-1 1 0,1 0-1,0 1 1,0-1-1,0 0 1,-1 0 0,1 0-1,1 1 1,-11 3 2601,8-4-2760,0 0-1,0 1 1,0-1-1,-1 0 1,1 0 0,0 1-1,0-1 1,0 1-1,0-1 1,0 1 0,0 0-1,0-1 1,0 1-1,0 0 1,-1 0-1,-9 8 22,10-9-49,-189 141 459,162-120-434,23-19-12,1 1-1,-1 0 1,1 1-1,0-1 1,0 0-1,1 1 1,-1 0-1,1 0 1,0 0-1,-3 5 1,4-5-60,-3 9 300,21-1 97,-8-7-375,40 29 17,-42-30 9,-1 1 0,0-1-1,-1 1 1,1 0 0,-1 0 0,0 1 0,0-1-1,5 12 1,3 3-12,17 15 51,-29-35-39,0 1-1,1 0 1,-1-1 0,1 1-1,-1-1 1,1 0 0,-1 1 0,1-1-1,-1 1 1,1-1 0,0 0-1,-1 1 1,1-1 0,0 0 0,-1 0-1,1 1 1,-1-1 0,1 0-1,0 0 1,0 0 0,-1 0-1,1 0 1,0 0 0,-1 0 0,1 0-1,0 0 1,-1 0 0,1 0-1,0 0 1,-1-1 0,1 1 0,0 0-1,-1 0 1,1-1 0,-1 1-1,1-1 1,0 1 0,-1 0-1,1-1 1,-1 1 0,1-1 0,-1 1-1,0-1 1,1 1 0,-1-1-1,1 0 1,-1 1 0,0-1-1,1 1 1,-1-1 0,0 0 0,0 1-1,0-1 1,1 0 0,-1 1-1,0-1 1,0 0 0,0 1 0,0-2-1,1-2 63,-1 5-84,0-1-1,0 0 1,0 0 0,0 0-1,0 0 1,0 0 0,-1 0-1,1 0 1,0 0 0,0 0-1,0 0 1,0 0 0,0 0-1,0 0 1,0 0 0,0 0-1,0 0 1,0 0 0,0 0-1,0 0 1,-1 0 0,1 0-1,0 0 1,0 0 0,0 0-1,0 0 1,0 0 0,0 0-1,0 0 1,0 0 0,0 0-1,0-1 1,0 1 0,0 0-1,0 0 1,-1 0 0,1 0-1,0 0 1,0 0 0,0 0-1,0 0 1,0 0-1,0 0 1,0 0 0,0 0-1,0 0 1,0 0 0,0-1-1,0 1 1,0 0 0,0 0-1,0 0 1,0 0 0,0 0-1,0 0 1,0 0 0,0 0-1,0 0 1,0 0 0,0 0-1,0-1 1,0 1 0,0 0-1,0 0 1,0 0 0,0 0-1,0 0 1,1 0 0,-3 0-429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4:15:16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116 110 2417,'-4'18'6907,"-12"6"-2575,39-46-3929,0 2-1,2 0 1,39-23-1,-54 36-361,1 1 1,0 0-1,0 1 1,0 0-1,1 1 1,-1 0-1,25-4 1,-33 7-39,0 1 0,0 0 0,0 0 0,0 0 0,1 0 0,-1 0 1,0 0-1,0 1 0,0 0 0,0 0 0,0-1 0,0 2 0,-1-1 0,1 0 0,0 1 0,0-1 1,-1 1-1,1 0 0,-1 0 0,0 0 0,1 0 0,-1 0 0,0 0 0,0 1 0,0-1 1,0 1-1,-1-1 0,1 1 0,-1 0 0,0-1 0,1 1 0,-1 0 0,-1 0 0,1 0 0,0 0 1,0 6-1,1 11 26,-2-1 1,0 1 0,-1 0-1,0-1 1,-2 1-1,-7 26 1,1 2 0,5-25-13,-2-1-1,-1 0 1,0 0 0,-19 36 0,-52 80 263,51-93-189,9-15-49,-1-1 1,-1 0-1,-1-2 1,-1 0-1,-47 43 1,21-20-8,17-16 172,30-35-190,1-1-1,-1 1 1,1-1-1,0 0 1,0 1-1,0-1 0,0 1 1,0-1-1,0 0 1,0 1-1,0-1 1,1 1-1,-1-1 1,1 0-1,-1 1 0,1-1 1,-1 1-1,1 0 1,0-1-1,0 1 1,0-1-1,0 1 1,0 0-1,0 0 0,0 0 1,2-2-1,-1 0-18,6-7-2,0 1 0,1-1 0,-1 2 0,2-1 0,-1 1 0,1 1 0,0 0 0,1 0 0,13-6 0,-17 11 5,0 0 0,0 1 0,0 0 0,0 0-1,0 0 1,0 1 0,1 0 0,-1 1 0,0-1 0,0 2 0,0-1 0,0 1 0,9 2 0,6 5 0,0 1-1,34 22 0,-39-22-2,0-1 0,0 0-1,0-1 1,37 12-1,-37-17-67,1-1 0,-1-1-1,0 0 1,1-1 0,-1-1 0,1 0-1,-1-2 1,0 0 0,0 0-1,0-2 1,0 0 0,-1-1 0,0-1-1,0 0 1,0-1 0,24-18-1,-20 14-373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1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5153,'63'0'2586,"-56"3"2352,-20 5-2188,-13 7-2240,-22 26-358,44-38-122,0 1 1,0-1 0,-1 0-1,1 0 1,-1 0 0,0-1-1,1 0 1,-7 2-1,-16 9 112,-34 27 298,60-40-414,0 1-1,1-1 1,-1 1-1,0-1 0,0 0 1,0 1-1,1-1 1,-1 0-1,0 1 0,0-1 1,0 0-1,0 0 1,0 0-1,1 0 0,-1 0 1,0 0-1,0 0 1,0 0-1,0 0 0,-1-1 1,-6 2 145,4 14-49,5-11-108,-1-1 0,1 0-1,-1 0 1,1 1 0,0-1 0,0 0-1,0 0 1,1 0 0,-1 0 0,1 0 0,0-1-1,-1 1 1,5 4 0,26 24-38,-25-25 45,0-1-19,0 1 0,0-1 0,1 0 1,15 8-1,-19-11-2,1 0-1,-1 1 1,0-1-1,0 1 1,0 0 0,0 0-1,0 1 1,4 4 0,-3-2-8,-4-3 13,1-1 1,-1 0 0,1-1 0,-1 1-1,1 0 1,0 0 0,0-1-1,0 1 1,4 2 0,-6-4-17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54 104 6353,'-44'-83'2480,"34"62"1805,16 26-1010,4 6-3639,33 31 592,-41-39-206,0 0 0,0-1 0,0 1 0,0 1 0,0-1 0,-1 0 0,1 0 0,-1 0 0,0 1 0,0-1 0,0 1 0,-1-1 1,1 7-1,4 15 81,0-15-87,-1 0-1,2 0 1,-1 0 0,2-1-1,-1 0 1,1 0 0,0 0-1,1-1 1,0 0 0,1-1-1,16 13 1,-5-15 21,-16-3-4,-11 14-6,0-5-20,1 0 6,-1 0 0,0 0 1,-1-1-1,0-1 0,-1 1 0,0-1 1,0-1-1,-1 0 0,0 0 0,-1-1 0,-17 10 1,7-11-9,22-7-47,0-1 0,1 1 0,-1-1 0,0 1 0,0 0 0,1-1 0,-1 1 1,1 0-1,0 0 0,-1 0 0,1 0 0,0 0 0,3-1 0,54-33-253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4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238 101 4521,'48'11'2460,"-47"-10"-2375,-1-1 0,0 0-1,1 0 1,-1 1-1,1-1 1,-1 0-1,0 0 1,1 0-1,-1 0 1,0 0 0,1 0-1,-1 0 1,1 1-1,-1-1 1,0 0-1,1 0 1,-1 0-1,1-1 1,-1 1-1,0 0 1,1 0 0,-1 0-1,1 0 1,-1 0-1,0 0 1,1-1-1,-1 1 1,0 0-1,1 0 1,-1 0-1,0-1 1,1 1 0,-1 0-1,0 0 1,0-1-1,1 1 1,-1 0-1,0-1 1,0 1-1,1 0 1,-1-1 0,0 1-1,0-1 1,0 1-1,0 0 1,0-1-1,0 1 1,0 0-1,1-1 1,-1 1-1,0-1 1,0 1 0,0 0-1,-1-1 1,1 1-1,0-1 1,0 1-1,0 0 1,0-1-1,0 1 1,-1-1-1,-10-20 2238,10 20-2108,-3-6-98,0 1 0,0-1 0,0 1 0,-1 0 0,0 0 0,-1 1 0,-8-8 0,6 6 20,6 5-93,0 0-1,-1 1 0,1 0 0,0-1 0,0 1 0,-1 0 1,1 0-1,0 0 0,-1 0 0,0 0 0,1 1 1,-1-1-1,1 1 0,-1 0 0,1-1 0,-1 1 0,0 0 1,-3 1-1,-2 1 14,1-1 1,0 1-1,0 1 0,-10 3 1,10-2-24,-3-1 7,1 1 0,0 1 0,1 0 1,-1 0-1,1 1 0,0 0 1,0 0-1,0 1 0,1 0 0,0 0 1,-11 16-1,15-18-30,0 0 0,0 1 0,1-1 0,0 1 0,0-1 0,0 1 0,1 0 1,-1 0-1,1 0 0,1 0 0,-1 0 0,1 0 0,0 0 0,1 0 0,-1 0 0,1 0 0,0 0 0,1 0 0,0 0 0,4 10 0,-3-9-6,1 1 0,0-2 0,0 1-1,1 0 1,0-1 0,0 0-1,0 0 1,1 0 0,0 0 0,0-1-1,1 0 1,-1-1 0,1 1-1,0-1 1,0-1 0,1 1 0,10 3-1,-11-5-6,-1 0-1,1 0 0,0-1 0,-1 0 0,1 0 0,0-1 1,0 1-1,0-2 0,0 1 0,0-1 0,-1 0 0,1 0 1,0-1-1,-1 1 0,1-2 0,-1 1 0,1-1 1,-1 0-1,0 0 0,8-6 0,-6 3-256,0-1 1,-1 0-1,0 0 1,0-1-1,8-11 0,-13 14-516,-3 3 340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4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86 6785,'-23'-85'2542,"28"95"4811,18 35-7309,-21-41-31,0-1 0,1 1 0,-1-1 0,1 0 0,-1 0 0,1 0 1,0 0-1,0 0 0,0-1 0,0 1 0,1-1 0,-1 0 0,1 0 0,-1 0 1,1 0-1,0-1 0,6 2 0,-8-2-12,1-1 0,0 1 0,-1-1 0,1 0 0,0 1 0,0-1 0,-1-1 0,1 1 0,0 0 0,0-1 0,-1 1 0,1-1 0,-1 0 0,1 0 0,0 0 0,-1 0-1,0 0 1,1-1 0,-1 1 0,0-1 0,0 1 0,4-4 0,2-3-100,1 1 0,0 0 0,1 0 0,13-7 0,-13 8-686,-7 6-206,-6 5 427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81 131 8010,'-1'54'2863,"1"-53"-2797,1 0 0,-1-1 0,1 1-1,0 0 1,-1-1 0,1 1 0,0-1 0,0 1 0,-1-1-1,1 1 1,0-1 0,0 1 0,-1-1 0,1 0 0,0 1 0,0-1-1,0 0 1,0 0 0,0 0 0,0 0 0,-1 0 0,1 0-1,0 0 1,0 0 0,0 0 0,0 0 0,0 0 0,1-1 0,29-4 570,-28 4-561,17-5 237,0 0 0,-1-2 0,32-17 0,-47 24-295,-1-1 0,0 0 1,0 0-1,0 0 0,0 0 0,0-1 1,0 1-1,-1-1 0,1 0 0,-1 0 1,1 0-1,-1 0 0,0 0 0,0 0 1,-1-1-1,1 1 0,-1-1 0,1 1 1,-1-1-1,0 1 0,-1-1 1,1 0-1,0-5 0,-2 6 37,1 0 1,0 0-1,-1 0 0,0 0 1,0 0-1,0 0 0,0 0 1,0 1-1,-1-1 0,1 0 1,-1 1-1,0-1 0,0 1 1,0 0-1,0-1 0,0 1 1,0 0-1,0 0 0,-1 0 1,1 1-1,-1-1 0,1 1 1,-1-1-1,0 1 0,0 0 1,1 0-1,-1 0 0,-6-1 1,3 1-8,-1 0 0,0 1 0,0 0 0,0 0 0,1 0 0,-1 1 0,0 0 0,0 0 0,1 1 0,-1-1 0,1 2 0,-1-1 0,1 1 0,0 0 0,0 0 0,0 0 0,0 1 0,1 0 0,-1 0 0,-8 10 0,4-5-47,1 1 0,0 0 0,1 0 0,-1 1 0,2 0 1,0 1-1,0 0 0,1 0 0,-7 20 0,10-22-5,0-1-1,1 0 1,0 1 0,1-1 0,0 1 0,0 0-1,1-1 1,1 14 0,0-20 5,0 1 1,0 0-1,0 0 0,0-1 1,1 1-1,-1-1 0,1 1 1,0-1-1,0 0 0,0 0 1,0 0-1,1 0 0,-1 0 1,1 0-1,0 0 0,0-1 1,0 0-1,0 1 0,0-1 1,0 0-1,1-1 0,-1 1 1,6 2-1,3 0 1,0-1 0,0 0 0,1-1 0,-1 0 0,0-1 1,1 0-1,13-1 0,-17 0-47,0-1-1,0 0 1,-1-1 0,1 1 0,0-2 0,-1 1 0,1-1 0,-1-1 0,0 1-1,14-9 1,-20 10-237,0 0-1,0 0 0,0 0 1,-1 0-1,1 0 0,0 0 1,-1-1-1,3-3 0,1-2-1334,1 1 306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6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33 6001,'0'-14'3380,"0"-4"1494,-5 47-3466,4-23-1379,-24 249 573,24-210-605,4 119-18,-1-147 27,0-1-1,1 0 0,0 0 0,2 0 1,0 0-1,0-1 0,14 26 1,-5-26 29,-14-15-37,0 0 0,0 0 1,1 0-1,-1 0 0,0 0 0,0 0 0,0 0 0,1 0 0,-1 0 0,0 0 0,0 0 0,1 0 0,-1 0 0,0 0 0,0 0 0,1 0 0,-1 0 0,0-1 0,0 1 0,0 0 0,0 0 0,1 0 0,-1 0 0,0 0 1,0-1-1,0 1 0,0 0 0,1 0 0,-1 0 0,0-1 0,0 1 0,0 0 0,0 0 0,0 0 0,0-1 0,0 1 0,0 0 0,0 0 0,0-1 0,0 1 0,1-2-80,-1-1 0,0 1-1,0 0 1,0-1 0,0 1 0,-1 0-1,1 0 1,0-1 0,-1 1-1,0 0 1,1 0 0,-1 0-1,0 0 1,-2-4 0,-19-19-1486,12 17 1097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60 7482,'-79'-46'3196,"71"38"-866,12 4-1314,17 2-190,-19 3-517,45 2 467,1 2 0,0 2 0,64 20 0,-62-15-535,-32-5-2287,-33-9 1391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7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 7466,'-42'-34'2663,"42"33"-2577,-1 0 0,0 0 0,1 0 1,0 0-1,-1 0 0,1 0 0,0 0 1,-1 0-1,1 0 0,0 0 0,0 0 0,0 0 1,0 0-1,0 0 0,0 0 0,0-1 0,0 1 1,0 0-1,1 0 0,-1 0 0,0 0 0,1 0 1,-1 0-1,0 0 0,1 0 0,0 0 1,-1 1-1,1-1 0,1-2 0,-2 3-43,0 0-1,0-1 0,1 1 1,-1 0-1,0-1 0,1 1 1,-1 0-1,0 0 0,1-1 1,-1 1-1,1 0 0,-1 0 1,0 0-1,1-1 1,-1 1-1,1 0 0,-1 0 1,1 0-1,-1 0 0,0 0 1,1 0-1,-1 0 0,1 0 1,0 0-1,0 0-14,-1 1-1,1-1 0,-1 1 1,0-1-1,1 1 0,-1-1 1,1 1-1,-1-1 1,0 1-1,1-1 0,-1 1 1,0-1-1,1 1 0,-1 0 1,0-1-1,0 1 0,0 0 1,0-1-1,0 1 1,1 0-1,-1-1 0,0 1 1,-1 0-1,6 27 260,0-2-1,1 1 1,2-1-1,1 0 1,13 28-1,-3-8-206,-11-23-58,0-1 14,17 33 1,-25-55-32,0 0 0,0 1 1,1-1-1,-1 0 0,0 1 1,0-1-1,0 0 0,0 1 0,1-1 1,-1 0-1,0 0 0,0 1 1,1-1-1,-1 0 0,0 0 0,1 1 1,-1-1-1,0 0 0,1 0 1,-1 0-1,0 0 0,1 0 0,-1 1 1,0-1-1,1 0 0,-1 0 1,0 0-1,1 0 0,-1 0 0,0 0 1,1 0-1,-1 0 0,0 0 1,1 0-1,-1 0 0,0 0 0,1-1 1,11-12 202,3-20 127,46-144 763,-29 87-917,-32 90-201,0-1 0,0 1 1,0 0-1,0 0 0,0 0 0,0 0 1,0 0-1,0-1 0,1 1 0,-1 0 0,0 0 1,0 0-1,0 0 0,0-1 0,0 1 1,0 0-1,0 0 0,0 0 0,0 0 1,0 0-1,0-1 0,0 1 0,0 0 0,0 0 1,0 0-1,-1 0 0,1-1 0,0 1 1,0 0-1,0 0 0,0 0 0,0 0 0,0 0 1,0-1-1,0 1 0,0 0 0,-1 0 1,1 0-1,0 0 0,0 0 0,0 0 1,0 0-1,0 0 0,-1-1 0,1 1 0,0 0 1,0 0-1,0 0 0,0 0 0,-1 0 1,1 0-1,0 0 0,0 0 0,0 0 1,0 0-1,-1 0 0,1 0 0,0 0 0,0 0 1,0 0-1,0 0 0,-1 0 0,1 1 1,0-1-1,0 0 0,0 0 0,0 0 1,0 0-1,-1 0 0,-3 1-531,3-1-43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7017,'43'-17'2650,"-32"0"-587,-8 12-781,-2 14 1025,14 170-1639,-2-125-583,-5-32-29,-8-23-54,0 1-1,0 0 1,0 0-1,0 0 1,0 0-1,0 0 1,0 0-1,0 0 1,0 0-1,0-1 1,0 1-1,0 0 1,0 0-1,0 0 1,0 0-1,0 0 1,1 0-1,-1 0 1,0 0-1,0 0 1,0 0-1,0 0 0,0 0 1,0 0-1,0 0 1,0 0-1,1 0 1,-1 0-1,0 0 1,0 0-1,0-1 1,0 1-1,0 1 1,0-1-1,0 0 1,1 0-1,-1 0 1,0-12 1,-1 5 71,1-1 0,0 1 0,0 0 0,0-1 0,1 1 0,1 0 0,-1 0 0,1 0 0,0 0 0,1 0 0,-1 0 0,1 0 0,8-11 0,-5 8 30,1 0 1,0 0-1,1 1 1,0 1-1,1-1 1,0 1-1,0 0 1,0 1-1,1 0 1,0 1-1,0 0 1,1 0-1,17-6 1,-25 12-102,-1 0 0,0-1-1,0 1 1,0 0 0,1 0 0,-1 0 0,0 1 0,0-1 0,0 0 0,1 1 0,-1 0 0,0-1 0,0 1 0,0 0 0,0 0 0,0 0 0,0 0-1,0 0 1,-1 1 0,1-1 0,0 1 0,-1-1 0,1 1 0,-1-1 0,1 1 0,-1 0 0,0 0 0,1 0 0,0 2 0,2 12 754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8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21 6361,'-4'-20'5345,"3"22"-5195,0-1 1,0 1 0,1 0 0,-1 0 0,0 0 0,1 0 0,0 0-1,-1 0 1,1 0 0,0 0 0,0 0 0,0 0 0,1 3 0,-14 187 1159,-4 99-621,17-279-687,0 1 0,1-1 0,0 0 1,0 0-1,1 0 0,1 0 0,0 0 0,1-1 1,0 1-1,1-1 0,7 12 0,-10-21-236,-7-8-1841,4 4 1616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4:15:20.8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84 4857,'-49'39'2423,"49"-38"-2368,-1-1-1,1 0 1,0 0 0,0 0-1,-1 1 1,1-1 0,0 0-1,-1 0 1,1 0 0,0 0-1,-1 1 1,1-1 0,0 0-1,-1 0 1,1 0-1,0 0 1,-1 0 0,1 0-1,-1 0 1,1 0 0,0 0-1,-1 0 1,1 0 0,0 0-1,-1-1 1,1 1-1,0 0 1,-1 0 0,1 0-1,0 0 1,-1 0 0,1-1-1,0 1 1,0 0 0,-1 0-1,1-1 1,0 1-1,0 0 1,-1 0 0,1-1-1,0 1 1,0 0 0,0-1-1,0 1 1,-1 0 0,1-1-1,0 1 1,0 0-1,0-1 1,0 1 0,0 0-1,0-1 1,0 1 0,0 0-1,0-1 1,0 1 0,0-1-1,0 1 1,0 0 0,0-1-1,0 1 1,0 0-1,0-1 1,1 1 0,2-23 1018,-1 18-969,0 0 1,1 0-1,0 0 0,0 0 0,0 1 0,1-1 0,-1 1 1,1 0-1,0 0 0,0 0 0,0 1 0,1-1 0,-1 1 1,1 0-1,0 0 0,0 1 0,0-1 0,0 1 1,0 0-1,8-1 0,1-1-73,1 1-1,-1 1 1,0 0 0,1 1 0,-1 1 0,26 2-1,-31-1-27,0 0-1,0 0 1,-1 1-1,1 1 0,-1-1 1,0 2-1,0-1 0,0 1 1,0 0-1,0 0 1,-1 1-1,0 0 0,0 1 1,0-1-1,-1 1 0,1 1 1,-1-1-1,-1 1 1,0 0-1,0 0 0,0 1 1,0-1-1,-1 1 0,-1 0 1,0 0-1,0 1 1,0-1-1,-1 1 0,0-1 1,0 1-1,0 17 0,-3-16 23,1 0-1,-2 0 0,1 0 0,-2 0 1,1 0-1,-1 0 0,0-1 0,-1 1 1,-7 11-1,3-8 39,0-1 1,-1 0-1,-1 0 0,0-1 1,-19 17-1,21-22 18,0 0-1,0-1 1,-1 1 0,0-2-1,0 1 1,0-1 0,0-1-1,-1 1 1,1-2 0,-1 1-1,0-1 1,0-1 0,0 0-1,-13 0 1,-5 2 334,54-6-427,-20 3 10,57-2-3,-57 3 5,1 0 1,0 0-1,0 0 1,0 1-1,-1-1 1,1 2-1,-1-1 1,1 1-1,-1 0 1,0 0-1,0 1 1,0 0-1,-1 0 1,1 0-1,-1 1 1,0-1-1,0 1 0,-1 1 1,1-1-1,5 10 1,-1-2 0,-2 1-1,1 0 1,-2 0 0,0 0 0,0 1-1,-2 0 1,6 24 0,-9-28-2,0 0 1,0-1-1,-1 1 1,0 0-1,-1 0 0,0-1 1,-1 1-1,0 0 1,0-1-1,-1 1 1,-6 13-1,6-18 4,-1 1 1,1-1-1,-1 0 1,0 0-1,-1 0 1,1 0-1,-1-1 1,0 1-1,-1-1 0,1-1 1,-1 1-1,0-1 1,0 0-1,0 0 1,-1-1-1,1 0 1,-1 0-1,-7 2 1,-12 2 111,1-1 0,-1-2 1,0-1-1,-1-1 1,1-1-1,0-1 1,-27-4-1,35 3-75,1-2 0,0 0 0,0-2 0,0 1 0,1-2 0,-1 0 1,1-1-1,0-1 0,1-1 0,0 0 0,-21-16 0,32 21-103,-1 0 0,0-1 0,1 1 0,0-1 0,0 0 0,0 0 0,0 0 0,1-1 0,0 1 0,0-1 0,0 0 1,1 0-1,0 0 0,0 0 0,1 0 0,-1 0 0,1 0 0,1-1 0,-1-6 0,11-21-366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8130,'3'-2'5020,"21"-3"-3255,12 2-1163,0 0 1,0 2-1,0 2 0,0 2 1,0 1-1,0 1 0,65 20 1,-81-18-538,-13-4-55,1 0 1,0-1-1,-1 1 1,1-2-1,10 2 1,-18-3-65,0 0 0,0 0 1,0 0-1,0 0 1,0 0-1,0 0 1,-1 0-1,1 0 1,0 0-1,0 0 0,0 0 1,0 0-1,0 0 1,0 0-1,0-1 1,0 1-1,0 0 1,0 0-1,0 0 0,0 0 1,0 0-1,-1 0 1,1 0-1,0 0 1,0 0-1,0 0 0,0-1 1,0 1-1,0 0 1,0 0-1,0 0 1,0 0-1,0 0 1,0 0-1,0 0 0,0 0 1,0-1-1,0 1 1,0 0-1,1 0 1,-1 0-1,0 0 1,0 0-1,0 0 0,0 0 1,0 0-1,0 0 1,0-1-1,0 1 1,0 0-1,0 0 1,0 0-1,0 0 0,0 0 1,0 0-1,1 0 1,-1 0-1,0 0 1,0 0-1,0 0 0,0 0 1,0 0-1,-2-3-1430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8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8746,'0'45'8334,"1"67"-7956,-1-109-379,0 0 0,0 0-1,1 0 1,-1 0-1,1 0 1,0 0 0,0 0-1,0 0 1,0 0-1,1 0 1,-1-1-1,1 1 1,0 0 0,-1-1-1,1 0 1,0 1-1,0-1 1,1 0 0,1 2-1,1-1 24,0 0 0,0 0 0,0 0 0,1-1 0,-1 0 0,0 0 0,1 0 0,0-1 0,10 2 1,-4-2-183,0 0 0,0-1 0,0 0 0,0-1 1,0 0-1,0-1 0,0-1 0,0 0 1,17-7-1,-15 1-936,-6 1 454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9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55 116 9738,'-54'-103'4137,"54"99"-2177,1-1-279,1 3-513,-2 1 88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2:5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52 6881,'-28'-52'5666,"26"73"-3090,0 1-2591,2 0-1,3 32 1,1-21 125,-1-16-74,0 0 0,-1 1 0,-1-1 0,-1 1-1,-1-1 1,-3 28 0,4-45-35,-1 0-1,1 0 1,0 0 0,0 0-1,0 0 1,0 0 0,0 0-1,0 1 1,0-1 0,0 0-1,0 0 1,0 0 0,0 0-1,0 0 1,0 0 0,0 0-1,0 0 1,0 0 0,1 0-1,-1 1 1,0-1 0,0 0-1,0 0 1,0 0 0,0 0-1,0 0 1,0 0 0,0 0-1,0 0 1,0 0 0,0 0-1,0 0 1,0 0 0,0 0-1,0 0 1,1 1 0,-1-1-1,0 0 1,0 0 0,0 0 0,0 0-1,0 0 1,0 0 0,0 0-1,0 0 1,0 0 0,0 0-1,1 0 1,-1 0 0,0 0-1,0 0 1,0 0 0,0 0-1,0 0 1,0 0 0,0-1-1,0 1 1,0 0 0,0 0-1,1 0 1,-1 0 0,0 0-1,0 0 1,0 0 0,5-9 15,-4-24-38,-1 25 55,0-1 1,0 0 0,1 0-1,0 1 1,0-1 0,1 1-1,0-1 1,1 1 0,0 0-1,0-1 1,0 1 0,1 1-1,1-1 1,6-9 0,-1 5 140,0 2 1,1-1 0,0 1-1,0 1 1,25-16 0,-33 24-120,0-1 0,0 0 0,1 1 0,-1 0 0,0 0 0,1 0 0,-1 0 0,1 0 0,-1 1 0,1-1 0,-1 1 0,1 0 0,4 1 0,-6-1-36,0 1 1,1 0 0,-1 0-1,0 0 1,0 0-1,0 0 1,1 1-1,-1-1 1,0 1 0,-1-1-1,1 1 1,0 0-1,0-1 1,-1 1-1,1 0 1,-1 0-1,0 0 1,1 0 0,-1 1-1,0-1 1,1 3-1,4 14 31,-2 1 0,0-1 0,0 1 0,-2 0 0,-1-1 0,-1 38 0,0-12 23,-2 53 15,-3-101-3409,5 1 2649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3:0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54 5033,'0'-5'1773,"1"-27"2809,-1 32-4498,-1-1 1,1 1-1,0-1 1,0 1-1,0-1 1,0 0 0,0 1-1,0-1 1,0 1-1,0-1 1,1 1-1,-1-1 1,0 1 0,0-1-1,0 0 1,1 1-1,-1-1 1,0 1-1,0-1 1,1 1-1,-1 0 1,0-1 0,1 1-1,-1-1 1,1 1-1,-1 0 1,0-1-1,1 1 1,-1 0 0,1-1-1,-1 1 1,1 0-1,-1-1 1,1 1-1,0 0 1,0 0-1,0 0 390,-1 1-102,10 210 303,-35 199-526,25-365-117,-4-54-1563,4 7 1079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3:01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6945,'1'1'3813,"-7"8"-2622,-22 18-311,-1-1-1,-1-2 1,-60 38-1,83-58-858,0 1 0,0-1-1,1 1 1,0 1-1,0-1 1,-9 11 0,14-14-7,0-1 0,0 1 0,0-1 1,0 1-1,0 0 0,0-1 1,1 1-1,-1 0 0,0-1 1,1 1-1,0 0 0,-1 0 0,1 0 1,0-1-1,0 1 0,0 0 1,0 0-1,0 0 0,0 0 0,1-1 1,-1 1-1,1 0 0,-1 0 1,1-1-1,-1 1 0,1 0 0,0-1 1,0 1-1,0-1 0,0 1 1,0-1-1,0 1 0,1-1 1,-1 0-1,2 2 0,4 3 63,1-1 0,0 0 0,0-1 0,1 1 1,-1-1-1,1-1 0,0 0 0,0 0 0,0-1 0,0 0 0,0 0 0,16 0 0,-9 0 139,0 0 0,26 8 0,-25-1 162,-6-3-389,-9-6-1209,-6-4-2436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30T06:33:01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230 120 6497,'55'-54'2888,"-54"54"-2818,-1-1 0,1 0 1,-1 0-1,1 0 0,-1 1 1,0-1-1,0 0 0,1 0 1,-1 0-1,0 0 1,0 0-1,0 1 0,0-1 1,0 0-1,0 0 0,0 0 1,0 0-1,0 0 0,0 0 1,0 0-1,-1 1 0,1-1 1,0 0-1,-1 0 0,1 0 1,-1 1-1,1-1 0,0 0 1,-1 0-1,0 1 0,1-1 1,-1 0-1,0 0 1,-25-18 1212,22 17-1017,0-1-131,0 1 1,0 0 0,0 0-1,0 1 1,-1-1 0,1 1-1,0 0 1,-1 0 0,1 0-1,-1 1 1,1-1 0,-1 1-1,1 0 1,-1 0 0,-5 2-1,3-1-16,0 1 0,0 0 0,0 1-1,0 0 1,1 0 0,-1 0-1,1 1 1,-12 8 0,8-4-60,1 0 0,0 1 0,1 0 0,0 0 0,0 1 0,1 0 0,0 0 0,0 0 0,1 1 0,1 0 0,-6 15 0,9-19-47,0 1-1,0-1 1,1 1-1,0-1 1,0 1-1,1-1 1,0 1 0,0-1-1,0 1 1,1-1-1,1 1 1,1 7-1,-1-12-7,-1 0-1,0 1 0,1-1 0,0 0 0,0 0 1,0 0-1,0 0 0,1-1 0,-1 1 0,1-1 1,-1 1-1,1-1 0,0 0 0,0 0 0,0 0 1,0 0-1,0-1 0,0 1 0,1-1 0,-1 0 1,1 0-1,-1 0 0,1 0 0,-1-1 0,1 1 1,-1-1-1,8 0 0,0 0-3,0 0 0,0-1 0,0 0-1,0-1 1,0 0 0,0-1 0,0 0 0,0-1 0,-1 0-1,0 0 1,16-10 0,-19 9-1,0 0 0,0-1 0,-1 0 1,1 0-1,-1 0 0,0-1 0,-1 0 0,0 0 0,0 0 0,0 0 0,-1-1 1,0 0-1,-1 0 0,1 0 0,2-13 0,0-3-4,6-48-1,-12 70 33,-1 5-5,-3 9 9,-3 20 24,5-12-11,0-1-1,1 1 0,2 0 1,0-1-1,4 23 1,-4-36-38,0-1 0,0 1 1,1-1-1,0 0 0,-1 1 0,2-1 1,-1 0-1,1 0 0,0-1 0,0 1 1,0-1-1,0 1 0,1-1 0,0 0 1,0 0-1,0 0 0,0-1 0,1 0 1,-1 1-1,1-1 0,0-1 0,0 1 1,6 1-1,3 0-308,0 0 1,0-1 0,0-1-1,0 0 1,1-1-1,-1-1 1,27-2 0,-23-3-181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4:41.8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0,'0'53,"0"-58,0 8,0 2855,0-2853,0-1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0:12.41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0 1,'162'0,"-28"0,63 0,1086 0,-1243 0,130 0,-41 0,891 0,-469 0,-405 0,74 0,-172 0,74 0,74 0,2008 0,-712 0,-1490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0:21.584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1,'102'0,"113"0,-178 0,95 0,-121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0:30.925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709 0,'-642'0,"578"0,62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0:40.6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0,'54'0,"-55"0,-1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30T06:30:42.81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0,'1'0,"23"0,-22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A56C0-2A61-4948-B38C-965D33F4E329}" type="datetimeFigureOut">
              <a:rPr lang="hr-HR" smtClean="0"/>
              <a:t>30.6.2021.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0032A-A6F4-4220-9ADA-2AE7933DC1F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054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46800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3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929520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723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3715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t>30.6.2021.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0772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t>30.6.2021.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06101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7028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12078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9B807-777A-48C3-B248-E21A74284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622" y="4469906"/>
            <a:ext cx="1036756" cy="75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94A5E-676A-49A4-AC3B-FDADD25A7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414956"/>
            <a:ext cx="1036756" cy="75596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62E0AC3-607C-436C-BF58-1272FE06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680341"/>
            <a:ext cx="6096000" cy="305023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D3A8B4C-F64A-4192-97AE-9B3AD38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7E2A-7126-4C10-96F2-C7E41986C188}" type="datetime1">
              <a:rPr lang="hr-HR" smtClean="0"/>
              <a:t>30.6.2021.</a:t>
            </a:fld>
            <a:endParaRPr lang="hr-H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7E85B49-A070-46FB-A986-B4333436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2F36DB-1174-4E85-9F97-D31B9B1F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011FCB-049E-4685-88DC-7CB69F627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650" y="4847890"/>
            <a:ext cx="4562475" cy="495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0893D3-A974-4966-83AF-23172AC765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93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403A-A107-4F4A-93FE-B8075E84BB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5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AB763-6E35-4F5E-A4EF-512DE4B2A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146800"/>
            <a:ext cx="2552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A353-9329-42A9-ADC5-244549CBA5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06574-F938-48B1-8BFD-36BDB34132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59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75140-D279-4AE9-A57D-9034D8EA8D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2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>
                <a:solidFill>
                  <a:srgbClr val="474747"/>
                </a:solidFill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428-ABA2-44FD-8B09-E1820FCCC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25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153F-EC32-4DA8-BCC3-42EB9F8C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63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6D74-52BB-4D57-88CA-E3A621BA3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9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F7DCD-357E-4E95-A118-6D94B73A6D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76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D823A-034B-45D7-B4AF-163A8E9AB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4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45CF-A711-4D15-91B6-14FEBC310E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657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EE060-EA2F-4730-8EFD-299C92FC26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55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t>30.6.2021.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E76327-F4EA-4207-8A05-31AD4ACBD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3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t>30.6.2021.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F7369-43B0-450B-97D3-3161061A6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4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800">
                <a:solidFill>
                  <a:srgbClr val="474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C87DC-AC6E-4A17-8A89-541F29D5E8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70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C2487-E1A4-490B-ABD3-63931C723A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8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79B807-777A-48C3-B248-E21A74284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40622" y="4469906"/>
            <a:ext cx="1036756" cy="75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94A5E-676A-49A4-AC3B-FDADD25A7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414956"/>
            <a:ext cx="1036756" cy="755968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62E0AC3-607C-436C-BF58-1272FE065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0" y="1680341"/>
            <a:ext cx="6096000" cy="305023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AD3A8B4C-F64A-4192-97AE-9B3AD3827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7E2A-7126-4C10-96F2-C7E41986C188}" type="datetime1">
              <a:rPr lang="hr-HR" smtClean="0"/>
              <a:t>30.6.2021.</a:t>
            </a:fld>
            <a:endParaRPr lang="hr-HR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7E85B49-A070-46FB-A986-B4333436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2F36DB-1174-4E85-9F97-D31B9B1F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011FCB-049E-4685-88DC-7CB69F627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5650" y="4847890"/>
            <a:ext cx="4562475" cy="495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474747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4D50A-555D-4946-8317-8EFE07552F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09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18CC527-9B1A-4421-820F-4C7F93672631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7403A-A107-4F4A-93FE-B8075E84B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8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4884965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28A645D-8DC1-4103-ACCF-1D0DCEA4CEF0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5AB763-6E35-4F5E-A4EF-512DE4B2A1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42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225971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695036"/>
            <a:ext cx="9244693" cy="12888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A0B49-8851-4372-9C14-A77FB03183F4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CA353-9329-42A9-ADC5-244549CBA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767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06574-F938-48B1-8BFD-36BDB34132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91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75140-D279-4AE9-A57D-9034D8EA8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435403" y="0"/>
            <a:ext cx="5756597" cy="68580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944" y="2682610"/>
            <a:ext cx="5244647" cy="303238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BFBFB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82944" y="504536"/>
            <a:ext cx="5243783" cy="196811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9CA4D2-D8CB-45F0-AF23-5CF4F892E90D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05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>
                <a:solidFill>
                  <a:srgbClr val="474747"/>
                </a:solidFill>
              </a:defRPr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428-ABA2-44FD-8B09-E1820FCCCB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72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1153F-EC32-4DA8-BCC3-42EB9F8CE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8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433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B6D74-52BB-4D57-88CA-E3A621BA37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8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5502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F7DCD-357E-4E95-A118-6D94B73A6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8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BB70B-B814-4A7F-9281-E754DDC73F92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>
                <a:solidFill>
                  <a:srgbClr val="474747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474747"/>
                </a:solidFill>
              </a:defRPr>
            </a:lvl2pPr>
            <a:lvl3pPr>
              <a:lnSpc>
                <a:spcPct val="100000"/>
              </a:lnSpc>
              <a:defRPr>
                <a:solidFill>
                  <a:srgbClr val="474747"/>
                </a:solidFill>
              </a:defRPr>
            </a:lvl3pPr>
            <a:lvl4pPr>
              <a:lnSpc>
                <a:spcPct val="100000"/>
              </a:lnSpc>
              <a:defRPr>
                <a:solidFill>
                  <a:srgbClr val="474747"/>
                </a:solidFill>
              </a:defRPr>
            </a:lvl4pPr>
            <a:lvl5pPr>
              <a:lnSpc>
                <a:spcPct val="100000"/>
              </a:lnSpc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04188" y="1695450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7D823A-034B-45D7-B4AF-163A8E9AB1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11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9702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770AD-6CCE-40AF-81A0-F4647088DACC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9788" y="1713981"/>
            <a:ext cx="10763247" cy="4199458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4747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F2D844CB-5A47-4207-9B24-46DA77E04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8E20C9C-F54B-4C1E-8505-0D6B7A16B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45CF-A711-4D15-91B6-14FEBC310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94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CB759-CD69-4795-A56D-DA211CEF0CA9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DA9828C-0F09-42F5-8A9C-5073EB0392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2104927-4214-4F19-B418-94C203F128C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9787" y="2322761"/>
            <a:ext cx="5256213" cy="359067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DBD3EAC-EDFE-41C3-A36E-87A60FD7452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4451" y="2322759"/>
            <a:ext cx="5204632" cy="3590679"/>
          </a:xfrm>
        </p:spPr>
        <p:txBody>
          <a:bodyPr>
            <a:normAutofit/>
          </a:bodyPr>
          <a:lstStyle>
            <a:lvl1pPr>
              <a:defRPr sz="2400">
                <a:solidFill>
                  <a:srgbClr val="474747"/>
                </a:solidFill>
              </a:defRPr>
            </a:lvl1pPr>
            <a:lvl2pPr>
              <a:defRPr sz="22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600"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EE060-EA2F-4730-8EFD-299C92FC2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31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66700"/>
            <a:ext cx="10766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33869"/>
            <a:ext cx="5256212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8412" y="1665289"/>
            <a:ext cx="5256212" cy="881268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rgbClr val="47474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3544-F369-4EA2-9802-1BA865814296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7CA7F56-B6DF-4B72-B983-4ABF5EC376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8125A28-7430-42EE-A541-AD2F86A7E0C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348412" y="2633868"/>
            <a:ext cx="5256213" cy="3279569"/>
          </a:xfrm>
        </p:spPr>
        <p:txBody>
          <a:bodyPr/>
          <a:lstStyle>
            <a:lvl1pPr>
              <a:defRPr sz="26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>
                <a:solidFill>
                  <a:srgbClr val="474747"/>
                </a:solidFill>
              </a:defRPr>
            </a:lvl3pPr>
            <a:lvl4pPr>
              <a:defRPr>
                <a:solidFill>
                  <a:srgbClr val="474747"/>
                </a:solidFill>
              </a:defRPr>
            </a:lvl4pPr>
            <a:lvl5pPr>
              <a:defRPr>
                <a:solidFill>
                  <a:srgbClr val="4747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E76327-F4EA-4207-8A05-31AD4ACBD01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7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3D7D-92CA-452C-B9D0-1DF31E7709A0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A079A920-00F3-4EEC-8FD5-4A87016125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5F7369-43B0-450B-97D3-3161061A6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pic>
        <p:nvPicPr>
          <p:cNvPr id="7" name="Picture 2" descr="D:\Users\mmatijasevic\ZZT-FER\_Odbor_za_dr_studije\_Dan_doktorata_2017\_2020\dizajnnaslovnice\DIZAJN_1_3_italic_senf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5945" y="0"/>
            <a:ext cx="3716055" cy="26270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0018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9665"/>
            <a:ext cx="3932237" cy="105319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4010" y="587376"/>
            <a:ext cx="6172200" cy="5339895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74747"/>
                </a:solidFill>
              </a:defRPr>
            </a:lvl1pPr>
            <a:lvl2pPr>
              <a:defRPr sz="2400">
                <a:solidFill>
                  <a:srgbClr val="474747"/>
                </a:solidFill>
              </a:defRPr>
            </a:lvl2pPr>
            <a:lvl3pPr>
              <a:defRPr sz="2000">
                <a:solidFill>
                  <a:srgbClr val="474747"/>
                </a:solidFill>
              </a:defRPr>
            </a:lvl3pPr>
            <a:lvl4pPr>
              <a:defRPr sz="1800">
                <a:solidFill>
                  <a:srgbClr val="474747"/>
                </a:solidFill>
              </a:defRPr>
            </a:lvl4pPr>
            <a:lvl5pPr>
              <a:defRPr sz="1800">
                <a:solidFill>
                  <a:srgbClr val="474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12471"/>
            <a:ext cx="3932237" cy="4114799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184A-8A12-46DC-858F-40BB764B6877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57CFA1DC-DF2C-4C4F-8172-9DA3F1D039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4C87DC-AC6E-4A17-8A89-541F29D5E8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7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089" y="3601376"/>
            <a:ext cx="3328695" cy="22274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1" y="2707251"/>
            <a:ext cx="3332583" cy="741879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A4DA58-1A42-43E2-BAA5-902A6FA09D64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38201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442928" y="658762"/>
            <a:ext cx="3332583" cy="1809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47655" y="658762"/>
            <a:ext cx="3332583" cy="1809750"/>
          </a:xfrm>
        </p:spPr>
        <p:txBody>
          <a:bodyPr/>
          <a:lstStyle/>
          <a:p>
            <a:endParaRPr lang="hr-HR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EECE7DB-22F7-453C-9042-3A7E76D70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99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5993"/>
            <a:ext cx="3932237" cy="97404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"/>
            <a:ext cx="7008812" cy="6041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9614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74747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7A5E9-C184-4225-B8DD-D288AF17D96D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A16F082B-19D2-4D9B-90A3-8B13759846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C2487-E1A4-490B-ABD3-63931C723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0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6816" y="1938129"/>
            <a:ext cx="7268934" cy="4034045"/>
          </a:xfrm>
        </p:spPr>
        <p:txBody>
          <a:bodyPr vert="horz" lIns="91440" tIns="45720" rIns="91440" bIns="45720" rtlCol="0" anchor="b" anchorCtr="0">
            <a:normAutofit fontScale="77500" lnSpcReduction="20000"/>
          </a:bodyPr>
          <a:lstStyle>
            <a:lvl1pPr marL="0" indent="0">
              <a:buNone/>
              <a:defRPr lang="hr-HR" sz="3200" smtClean="0"/>
            </a:lvl1pPr>
          </a:lstStyle>
          <a:p>
            <a:pPr marL="228600" lvl="0" indent="-228600">
              <a:lnSpc>
                <a:spcPct val="120000"/>
              </a:lnSpc>
            </a:pPr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442928" y="496957"/>
            <a:ext cx="7272822" cy="121257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E6BD04-CE4A-4821-8B2D-748E94DAB577}" type="datetime1">
              <a:rPr lang="hr-HR" smtClean="0"/>
              <a:t>30.6.2021.</a:t>
            </a:fld>
            <a:endParaRPr lang="hr-H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52400" y="1"/>
            <a:ext cx="4018383" cy="59721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7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504F7-34A5-4CD4-86CE-4F2BAB4575DB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DA989896-E538-436D-B731-F8D7B75A1A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749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B6B3-742C-49F8-A78B-F65A88979D8F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788" y="1713980"/>
            <a:ext cx="10764836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3550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s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6" y="406400"/>
            <a:ext cx="10764837" cy="1164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E708-C5D4-4069-A98E-51799BE2691A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143625"/>
            <a:ext cx="1276350" cy="571500"/>
          </a:xfrm>
          <a:prstGeom prst="rect">
            <a:avLst/>
          </a:prstGeom>
        </p:spPr>
      </p:pic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13081D20-CB8B-4F6B-9C37-577FFD006A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99849" y="6356350"/>
            <a:ext cx="3495675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6A188BE-D249-4A88-AE03-7F57D65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746" y="1713980"/>
            <a:ext cx="7132117" cy="4199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51CA1A-225F-4FB1-8C30-C453CDDE0B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6" y="1704181"/>
            <a:ext cx="3495675" cy="4217988"/>
          </a:xfrm>
          <a:ln>
            <a:solidFill>
              <a:schemeClr val="tx1">
                <a:lumMod val="95000"/>
              </a:schemeClr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17058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39434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49" r:id="rId3"/>
    <p:sldLayoutId id="2147483661" r:id="rId4"/>
    <p:sldLayoutId id="2147483662" r:id="rId5"/>
    <p:sldLayoutId id="2147483678" r:id="rId6"/>
    <p:sldLayoutId id="2147483660" r:id="rId7"/>
    <p:sldLayoutId id="2147483650" r:id="rId8"/>
    <p:sldLayoutId id="2147483704" r:id="rId9"/>
    <p:sldLayoutId id="2147483703" r:id="rId10"/>
    <p:sldLayoutId id="2147483651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8317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rgbClr val="47474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rgbClr val="47474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rgbClr val="47474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rgbClr val="47474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rgbClr val="47474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9787" y="657225"/>
            <a:ext cx="10764837" cy="1476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312988"/>
            <a:ext cx="10764836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6175" y="6356350"/>
            <a:ext cx="1162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A20D51C-683D-426D-A5E0-C8962511EF8A}" type="datetime1">
              <a:rPr lang="hr-HR" smtClean="0"/>
              <a:pPr/>
              <a:t>30.6.2021.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71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362A1-5339-458A-BCD2-7DD26D14AD42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9849" y="6356350"/>
            <a:ext cx="349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52400" cy="3419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12242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obert" panose="00000500000000000000" pitchFamily="50" charset="-18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500000000000000" pitchFamily="34" charset="0"/>
        <a:buChar char="•"/>
        <a:defRPr sz="2800" kern="1200">
          <a:solidFill>
            <a:srgbClr val="474747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400" kern="1200">
          <a:solidFill>
            <a:srgbClr val="47474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200" kern="1200">
          <a:solidFill>
            <a:srgbClr val="47474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2000" kern="1200">
          <a:solidFill>
            <a:srgbClr val="47474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rgbClr val="47474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5000000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">
          <p15:clr>
            <a:srgbClr val="F26B43"/>
          </p15:clr>
        </p15:guide>
        <p15:guide id="2" pos="529">
          <p15:clr>
            <a:srgbClr val="F26B43"/>
          </p15:clr>
        </p15:guide>
        <p15:guide id="3" orient="horz" pos="4224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pos="216">
          <p15:clr>
            <a:srgbClr val="F26B43"/>
          </p15:clr>
        </p15:guide>
        <p15:guide id="6" pos="7440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414">
          <p15:clr>
            <a:srgbClr val="F26B43"/>
          </p15:clr>
        </p15:guide>
        <p15:guide id="9" orient="horz" pos="1344">
          <p15:clr>
            <a:srgbClr val="F26B43"/>
          </p15:clr>
        </p15:guide>
        <p15:guide id="10" orient="horz" pos="1457">
          <p15:clr>
            <a:srgbClr val="F26B43"/>
          </p15:clr>
        </p15:guide>
        <p15:guide id="11" orient="horz" pos="3725">
          <p15:clr>
            <a:srgbClr val="F26B43"/>
          </p15:clr>
        </p15:guide>
        <p15:guide id="12" pos="3931">
          <p15:clr>
            <a:srgbClr val="F26B43"/>
          </p15:clr>
        </p15:guide>
        <p15:guide id="13" pos="7310">
          <p15:clr>
            <a:srgbClr val="F26B43"/>
          </p15:clr>
        </p15:guide>
        <p15:guide id="14" orient="horz" pos="39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3.xml"/><Relationship Id="rId5" Type="http://schemas.openxmlformats.org/officeDocument/2006/relationships/image" Target="../media/image21.png"/><Relationship Id="rId4" Type="http://schemas.openxmlformats.org/officeDocument/2006/relationships/customXml" Target="../ink/ink2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image" Target="../media/image46.png"/><Relationship Id="rId21" Type="http://schemas.openxmlformats.org/officeDocument/2006/relationships/image" Target="../media/image37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image" Target="../media/image50.png"/><Relationship Id="rId50" Type="http://schemas.openxmlformats.org/officeDocument/2006/relationships/customXml" Target="../ink/ink29.xml"/><Relationship Id="rId55" Type="http://schemas.openxmlformats.org/officeDocument/2006/relationships/image" Target="../media/image54.png"/><Relationship Id="rId63" Type="http://schemas.openxmlformats.org/officeDocument/2006/relationships/image" Target="../media/image58.png"/><Relationship Id="rId68" Type="http://schemas.openxmlformats.org/officeDocument/2006/relationships/customXml" Target="../ink/ink38.xml"/><Relationship Id="rId76" Type="http://schemas.openxmlformats.org/officeDocument/2006/relationships/customXml" Target="../ink/ink42.xml"/><Relationship Id="rId84" Type="http://schemas.openxmlformats.org/officeDocument/2006/relationships/customXml" Target="../ink/ink46.xml"/><Relationship Id="rId7" Type="http://schemas.openxmlformats.org/officeDocument/2006/relationships/image" Target="../media/image30.png"/><Relationship Id="rId71" Type="http://schemas.openxmlformats.org/officeDocument/2006/relationships/image" Target="../media/image62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9" Type="http://schemas.openxmlformats.org/officeDocument/2006/relationships/image" Target="../media/image41.png"/><Relationship Id="rId11" Type="http://schemas.openxmlformats.org/officeDocument/2006/relationships/image" Target="../media/image32.png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45.png"/><Relationship Id="rId40" Type="http://schemas.openxmlformats.org/officeDocument/2006/relationships/customXml" Target="../ink/ink24.xml"/><Relationship Id="rId45" Type="http://schemas.openxmlformats.org/officeDocument/2006/relationships/image" Target="../media/image49.png"/><Relationship Id="rId53" Type="http://schemas.openxmlformats.org/officeDocument/2006/relationships/image" Target="../media/image53.png"/><Relationship Id="rId58" Type="http://schemas.openxmlformats.org/officeDocument/2006/relationships/customXml" Target="../ink/ink33.xml"/><Relationship Id="rId66" Type="http://schemas.openxmlformats.org/officeDocument/2006/relationships/customXml" Target="../ink/ink37.xml"/><Relationship Id="rId74" Type="http://schemas.openxmlformats.org/officeDocument/2006/relationships/customXml" Target="../ink/ink41.xml"/><Relationship Id="rId79" Type="http://schemas.openxmlformats.org/officeDocument/2006/relationships/image" Target="../media/image66.png"/><Relationship Id="rId87" Type="http://schemas.openxmlformats.org/officeDocument/2006/relationships/image" Target="../media/image70.png"/><Relationship Id="rId5" Type="http://schemas.openxmlformats.org/officeDocument/2006/relationships/image" Target="../media/image29.png"/><Relationship Id="rId61" Type="http://schemas.openxmlformats.org/officeDocument/2006/relationships/image" Target="../media/image57.png"/><Relationship Id="rId82" Type="http://schemas.openxmlformats.org/officeDocument/2006/relationships/customXml" Target="../ink/ink45.xml"/><Relationship Id="rId19" Type="http://schemas.openxmlformats.org/officeDocument/2006/relationships/image" Target="../media/image36.png"/><Relationship Id="rId4" Type="http://schemas.openxmlformats.org/officeDocument/2006/relationships/customXml" Target="../ink/ink6.xml"/><Relationship Id="rId9" Type="http://schemas.openxmlformats.org/officeDocument/2006/relationships/image" Target="../media/image31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40.png"/><Relationship Id="rId30" Type="http://schemas.openxmlformats.org/officeDocument/2006/relationships/customXml" Target="../ink/ink19.xml"/><Relationship Id="rId35" Type="http://schemas.openxmlformats.org/officeDocument/2006/relationships/image" Target="../media/image44.png"/><Relationship Id="rId43" Type="http://schemas.openxmlformats.org/officeDocument/2006/relationships/image" Target="../media/image48.png"/><Relationship Id="rId48" Type="http://schemas.openxmlformats.org/officeDocument/2006/relationships/customXml" Target="../ink/ink28.xml"/><Relationship Id="rId56" Type="http://schemas.openxmlformats.org/officeDocument/2006/relationships/customXml" Target="../ink/ink32.xml"/><Relationship Id="rId64" Type="http://schemas.openxmlformats.org/officeDocument/2006/relationships/customXml" Target="../ink/ink36.xml"/><Relationship Id="rId69" Type="http://schemas.openxmlformats.org/officeDocument/2006/relationships/image" Target="../media/image61.png"/><Relationship Id="rId77" Type="http://schemas.openxmlformats.org/officeDocument/2006/relationships/image" Target="../media/image65.png"/><Relationship Id="rId8" Type="http://schemas.openxmlformats.org/officeDocument/2006/relationships/customXml" Target="../ink/ink8.xml"/><Relationship Id="rId51" Type="http://schemas.openxmlformats.org/officeDocument/2006/relationships/image" Target="../media/image52.png"/><Relationship Id="rId72" Type="http://schemas.openxmlformats.org/officeDocument/2006/relationships/customXml" Target="../ink/ink40.xml"/><Relationship Id="rId80" Type="http://schemas.openxmlformats.org/officeDocument/2006/relationships/customXml" Target="../ink/ink44.xml"/><Relationship Id="rId85" Type="http://schemas.openxmlformats.org/officeDocument/2006/relationships/image" Target="../media/image69.png"/><Relationship Id="rId3" Type="http://schemas.openxmlformats.org/officeDocument/2006/relationships/image" Target="../media/image28.png"/><Relationship Id="rId12" Type="http://schemas.openxmlformats.org/officeDocument/2006/relationships/customXml" Target="../ink/ink10.xml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customXml" Target="../ink/ink23.xml"/><Relationship Id="rId46" Type="http://schemas.openxmlformats.org/officeDocument/2006/relationships/customXml" Target="../ink/ink27.xml"/><Relationship Id="rId59" Type="http://schemas.openxmlformats.org/officeDocument/2006/relationships/image" Target="../media/image56.png"/><Relationship Id="rId67" Type="http://schemas.openxmlformats.org/officeDocument/2006/relationships/image" Target="../media/image60.png"/><Relationship Id="rId20" Type="http://schemas.openxmlformats.org/officeDocument/2006/relationships/customXml" Target="../ink/ink14.xml"/><Relationship Id="rId41" Type="http://schemas.openxmlformats.org/officeDocument/2006/relationships/image" Target="../media/image47.png"/><Relationship Id="rId54" Type="http://schemas.openxmlformats.org/officeDocument/2006/relationships/customXml" Target="../ink/ink31.xml"/><Relationship Id="rId62" Type="http://schemas.openxmlformats.org/officeDocument/2006/relationships/customXml" Target="../ink/ink35.xml"/><Relationship Id="rId70" Type="http://schemas.openxmlformats.org/officeDocument/2006/relationships/customXml" Target="../ink/ink39.xml"/><Relationship Id="rId75" Type="http://schemas.openxmlformats.org/officeDocument/2006/relationships/image" Target="../media/image64.png"/><Relationship Id="rId83" Type="http://schemas.openxmlformats.org/officeDocument/2006/relationships/image" Target="../media/image68.png"/><Relationship Id="rId88" Type="http://schemas.openxmlformats.org/officeDocument/2006/relationships/image" Target="../media/image71.png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7.xml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49" Type="http://schemas.openxmlformats.org/officeDocument/2006/relationships/image" Target="../media/image51.png"/><Relationship Id="rId57" Type="http://schemas.openxmlformats.org/officeDocument/2006/relationships/image" Target="../media/image55.png"/><Relationship Id="rId10" Type="http://schemas.openxmlformats.org/officeDocument/2006/relationships/customXml" Target="../ink/ink9.xml"/><Relationship Id="rId31" Type="http://schemas.openxmlformats.org/officeDocument/2006/relationships/image" Target="../media/image42.png"/><Relationship Id="rId44" Type="http://schemas.openxmlformats.org/officeDocument/2006/relationships/customXml" Target="../ink/ink26.xml"/><Relationship Id="rId52" Type="http://schemas.openxmlformats.org/officeDocument/2006/relationships/customXml" Target="../ink/ink30.xml"/><Relationship Id="rId60" Type="http://schemas.openxmlformats.org/officeDocument/2006/relationships/customXml" Target="../ink/ink34.xml"/><Relationship Id="rId65" Type="http://schemas.openxmlformats.org/officeDocument/2006/relationships/image" Target="../media/image59.png"/><Relationship Id="rId73" Type="http://schemas.openxmlformats.org/officeDocument/2006/relationships/image" Target="../media/image63.png"/><Relationship Id="rId78" Type="http://schemas.openxmlformats.org/officeDocument/2006/relationships/customXml" Target="../ink/ink43.xml"/><Relationship Id="rId81" Type="http://schemas.openxmlformats.org/officeDocument/2006/relationships/image" Target="../media/image67.png"/><Relationship Id="rId86" Type="http://schemas.openxmlformats.org/officeDocument/2006/relationships/customXml" Target="../ink/ink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8CC362-CA30-B04C-B73D-93C630C60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sz="4800" dirty="0"/>
              <a:t>Generiranje notnog zapisa na temelju video zapisa vremenskih tragova pritisaka tipki klavira </a:t>
            </a:r>
            <a:endParaRPr lang="en-HR" sz="48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731C7D2-3033-0A4A-9E7F-39B21A7D3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65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hr-HR" dirty="0"/>
              <a:t>SVEUČILIŠTE U ZAGREBU</a:t>
            </a:r>
          </a:p>
          <a:p>
            <a:r>
              <a:rPr lang="hr-HR" dirty="0"/>
              <a:t>FAKULTET ELEKTROTEHNIKE I RAČUNARSTVA</a:t>
            </a:r>
          </a:p>
          <a:p>
            <a:r>
              <a:rPr lang="hr-HR" dirty="0"/>
              <a:t>Autorica: Ana Bagić</a:t>
            </a:r>
          </a:p>
          <a:p>
            <a:r>
              <a:rPr lang="hr-HR" dirty="0"/>
              <a:t>Mentor: izv. prof. dr. sc. Marko Čupić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558F3-6C3C-4BBC-AA3F-80258E8F06D5}"/>
              </a:ext>
            </a:extLst>
          </p:cNvPr>
          <p:cNvSpPr txBox="1"/>
          <p:nvPr/>
        </p:nvSpPr>
        <p:spPr>
          <a:xfrm>
            <a:off x="3480619" y="629405"/>
            <a:ext cx="523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hr-HR" sz="2000" dirty="0">
                <a:solidFill>
                  <a:srgbClr val="474747"/>
                </a:solidFill>
              </a:rPr>
              <a:t>ZAVRŠNI RAD br. 180</a:t>
            </a:r>
          </a:p>
          <a:p>
            <a:endParaRPr lang="hr-HR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249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44EC36-E1C4-4E0C-B44B-F7D28B123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54087"/>
            <a:ext cx="7075517" cy="2259718"/>
          </a:xfrm>
        </p:spPr>
        <p:txBody>
          <a:bodyPr/>
          <a:lstStyle/>
          <a:p>
            <a:r>
              <a:rPr lang="hr-HR" dirty="0"/>
              <a:t>Prepoznavanje kontura i </a:t>
            </a:r>
            <a:r>
              <a:rPr lang="hr-HR" dirty="0" err="1"/>
              <a:t>obrubljujućih</a:t>
            </a:r>
            <a:r>
              <a:rPr lang="hr-HR" dirty="0"/>
              <a:t> pravokutnika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9B49B-F52B-41A2-A86E-22DF43F2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Filtriranje </a:t>
            </a:r>
            <a:r>
              <a:rPr lang="hr-HR" dirty="0" err="1"/>
              <a:t>obrubljujućih</a:t>
            </a:r>
            <a:r>
              <a:rPr lang="hr-HR" dirty="0"/>
              <a:t> pravokutnika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4A617-8D54-4AE0-9391-C303F404EE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10</a:t>
            </a:fld>
            <a:endParaRPr lang="hr-HR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AC0407D-67BE-45FE-AE14-CD65815E0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2" y="3031963"/>
            <a:ext cx="5821866" cy="281569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B08B15A-B701-46AF-B233-1D491DC1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43" y="3021802"/>
            <a:ext cx="5525905" cy="28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7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5603CF1-628B-430C-8EC9-994077C67D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AD7A97-40A6-4A32-A147-C93C5E1A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Određivanje tona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20A2-1211-4169-8CC2-9E360DC4E6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11</a:t>
            </a:fld>
            <a:endParaRPr lang="hr-HR"/>
          </a:p>
        </p:txBody>
      </p:sp>
      <p:pic>
        <p:nvPicPr>
          <p:cNvPr id="6" name="Picture 5" descr="A picture containing text, music, piano&#10;&#10;Description automatically generated">
            <a:extLst>
              <a:ext uri="{FF2B5EF4-FFF2-40B4-BE49-F238E27FC236}">
                <a16:creationId xmlns:a16="http://schemas.microsoft.com/office/drawing/2014/main" id="{5DC836E4-1D4B-4944-AB05-653F2A142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338772"/>
            <a:ext cx="9244693" cy="520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96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C5B82F-7AEF-42A8-BCD7-AB2202922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318565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r-HR" dirty="0"/>
              <a:t>Skroz ispod kontrolne linije</a:t>
            </a:r>
          </a:p>
          <a:p>
            <a:pPr marL="457200" indent="-457200">
              <a:buAutoNum type="arabicPeriod"/>
            </a:pPr>
            <a:r>
              <a:rPr lang="hr-HR" dirty="0"/>
              <a:t>Prvi put se pojavila ispod kontrolne linije</a:t>
            </a:r>
          </a:p>
          <a:p>
            <a:pPr marL="457200" indent="-457200">
              <a:buAutoNum type="arabicPeriod"/>
            </a:pPr>
            <a:r>
              <a:rPr lang="hr-HR" dirty="0"/>
              <a:t>U prolazu</a:t>
            </a:r>
          </a:p>
          <a:p>
            <a:endParaRPr lang="hr-HR" dirty="0"/>
          </a:p>
          <a:p>
            <a:r>
              <a:rPr lang="hr-HR" dirty="0"/>
              <a:t>Brojač pojavljivanja – kada dođe do 0 nota se briše</a:t>
            </a:r>
          </a:p>
          <a:p>
            <a:endParaRPr lang="hr-HR" dirty="0"/>
          </a:p>
          <a:p>
            <a:r>
              <a:rPr lang="hr-HR" dirty="0"/>
              <a:t>Određivanje ruke kojom se svira</a:t>
            </a:r>
          </a:p>
          <a:p>
            <a:pPr marL="342900" indent="-342900">
              <a:buFontTx/>
              <a:buChar char="-"/>
            </a:pPr>
            <a:r>
              <a:rPr lang="hr-HR" dirty="0" err="1"/>
              <a:t>Hue</a:t>
            </a:r>
            <a:r>
              <a:rPr lang="hr-HR" dirty="0"/>
              <a:t> iz HSV formata slike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C0ACD7-992C-4344-B7AB-06AB90C3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Pamćenje note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689FE-B615-4FF1-88E6-A1EBF614BF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12</a:t>
            </a:fld>
            <a:endParaRPr lang="hr-H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C37DD-27A8-40B1-B32E-CBB716D45CF8}"/>
              </a:ext>
            </a:extLst>
          </p:cNvPr>
          <p:cNvSpPr/>
          <p:nvPr/>
        </p:nvSpPr>
        <p:spPr>
          <a:xfrm>
            <a:off x="7469280" y="2944800"/>
            <a:ext cx="365760" cy="73152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E68520-40AC-4ABB-B16B-79A9824D6FCF}"/>
              </a:ext>
            </a:extLst>
          </p:cNvPr>
          <p:cNvSpPr/>
          <p:nvPr/>
        </p:nvSpPr>
        <p:spPr>
          <a:xfrm>
            <a:off x="8937360" y="2041920"/>
            <a:ext cx="365760" cy="91440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AF9823-FF41-48EC-A58A-EA6970C405C4}"/>
              </a:ext>
            </a:extLst>
          </p:cNvPr>
          <p:cNvSpPr/>
          <p:nvPr/>
        </p:nvSpPr>
        <p:spPr>
          <a:xfrm>
            <a:off x="10340280" y="2091240"/>
            <a:ext cx="365760" cy="146304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3DCDC6-9D4B-4447-82EC-8E24F3627DC0}"/>
                  </a:ext>
                </a:extLst>
              </p14:cNvPr>
              <p14:cNvContentPartPr/>
              <p14:nvPr/>
            </p14:nvContentPartPr>
            <p14:xfrm>
              <a:off x="7070950" y="2848556"/>
              <a:ext cx="412992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3DCDC6-9D4B-4447-82EC-8E24F3627DC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1950" y="2839556"/>
                <a:ext cx="4147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F6055F7-0142-432E-8C7C-6E28F90F426A}"/>
                  </a:ext>
                </a:extLst>
              </p14:cNvPr>
              <p14:cNvContentPartPr/>
              <p14:nvPr/>
            </p14:nvContentPartPr>
            <p14:xfrm>
              <a:off x="7515190" y="1402436"/>
              <a:ext cx="90720" cy="312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F6055F7-0142-432E-8C7C-6E28F90F42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97190" y="1384436"/>
                <a:ext cx="1263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523334-EE68-431A-B851-7CEFB3F87A99}"/>
                  </a:ext>
                </a:extLst>
              </p14:cNvPr>
              <p14:cNvContentPartPr/>
              <p14:nvPr/>
            </p14:nvContentPartPr>
            <p14:xfrm>
              <a:off x="8946550" y="1342676"/>
              <a:ext cx="282600" cy="326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523334-EE68-431A-B851-7CEFB3F87A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28910" y="1325036"/>
                <a:ext cx="3182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E2AF10-8876-4B7F-8C63-6F4B8E367DF5}"/>
                  </a:ext>
                </a:extLst>
              </p14:cNvPr>
              <p14:cNvContentPartPr/>
              <p14:nvPr/>
            </p14:nvContentPartPr>
            <p14:xfrm>
              <a:off x="10345150" y="1346996"/>
              <a:ext cx="228960" cy="333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E2AF10-8876-4B7F-8C63-6F4B8E367D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7150" y="1329356"/>
                <a:ext cx="26460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31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F5A3645-BE6C-45BB-B172-A2D2C7C9CB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hr-HR" dirty="0"/>
              <a:t>Određivanje tonaliteta</a:t>
            </a:r>
          </a:p>
          <a:p>
            <a:pPr marL="457200" indent="-457200">
              <a:buAutoNum type="arabicPeriod"/>
            </a:pPr>
            <a:r>
              <a:rPr lang="hr-HR" dirty="0"/>
              <a:t>Prilagodba nota tonalitetu</a:t>
            </a:r>
          </a:p>
          <a:p>
            <a:pPr marL="457200" indent="-457200">
              <a:buAutoNum type="arabicPeriod"/>
            </a:pPr>
            <a:r>
              <a:rPr lang="hr-HR" dirty="0"/>
              <a:t>Određivanje tempa</a:t>
            </a:r>
          </a:p>
          <a:p>
            <a:pPr marL="457200" indent="-457200">
              <a:buAutoNum type="arabicPeriod"/>
            </a:pPr>
            <a:r>
              <a:rPr lang="hr-HR" dirty="0"/>
              <a:t>Prilagodba nota tempu – izrada vremenske linije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2057D9-7453-4E0E-87CF-8AD9596E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korak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CC4C0-4DC8-4DC3-AFFF-A5BF25DEBE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9922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511C07E-49C3-4D7E-A12C-37AC24AD3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API za rad s tonovima i tonalitetima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78D73A-2955-4093-88BD-B3D5A3AB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Tonalitet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B2DD9-5FA3-4304-9D5C-B13FE9620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14</a:t>
            </a:fld>
            <a:endParaRPr lang="hr-HR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ABBCA5A-016A-47F1-9EE2-F887BEB83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94" y="1705930"/>
            <a:ext cx="6307306" cy="46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4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9C9CD75-11CB-4A2B-B793-1B804A6A8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33599"/>
            <a:ext cx="7075517" cy="2740479"/>
          </a:xfrm>
        </p:spPr>
        <p:txBody>
          <a:bodyPr>
            <a:normAutofit/>
          </a:bodyPr>
          <a:lstStyle/>
          <a:p>
            <a:r>
              <a:rPr lang="hr-HR" dirty="0"/>
              <a:t>Prolazak po svim tonalitetima </a:t>
            </a:r>
            <a:r>
              <a:rPr lang="hr-HR" dirty="0" err="1"/>
              <a:t>kvintnog</a:t>
            </a:r>
            <a:r>
              <a:rPr lang="hr-HR" dirty="0"/>
              <a:t> i kvartnog kruga</a:t>
            </a:r>
          </a:p>
          <a:p>
            <a:r>
              <a:rPr lang="hr-HR" dirty="0"/>
              <a:t>Provjeravanje zadovoljavaju li note uvjete tonaliteta</a:t>
            </a:r>
          </a:p>
          <a:p>
            <a:pPr marL="342900" indent="-342900">
              <a:buFontTx/>
              <a:buChar char="-"/>
            </a:pPr>
            <a:r>
              <a:rPr lang="hr-HR" dirty="0"/>
              <a:t>5 najčešćih – durski akord</a:t>
            </a:r>
          </a:p>
          <a:p>
            <a:pPr marL="342900" indent="-342900">
              <a:buFontTx/>
              <a:buChar char="-"/>
            </a:pPr>
            <a:r>
              <a:rPr lang="hr-HR" dirty="0"/>
              <a:t>10 najčešćih – svi predznaci</a:t>
            </a:r>
          </a:p>
          <a:p>
            <a:endParaRPr lang="hr-HR" dirty="0"/>
          </a:p>
          <a:p>
            <a:r>
              <a:rPr lang="hr-HR" dirty="0"/>
              <a:t>Od onih sa najviše predznaka prema onima s najmanje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BA901B-E94C-4EDF-AC0D-91D8FDB3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Tonalitet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3B76C-1C66-46BF-B798-49F556DCB4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15</a:t>
            </a:fld>
            <a:endParaRPr lang="hr-HR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CDC83B2-6E83-4E60-8CD2-A8EC853C8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910" y="976749"/>
            <a:ext cx="4868438" cy="49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12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31D5A13-6D03-4B08-81C3-65787DE15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Korigiranje iz povišenih u snižene note</a:t>
            </a:r>
          </a:p>
          <a:p>
            <a:pPr marL="342900" indent="-342900">
              <a:buFontTx/>
              <a:buChar char="-"/>
            </a:pPr>
            <a:r>
              <a:rPr lang="hr-HR" dirty="0"/>
              <a:t>Korekcija oktave</a:t>
            </a:r>
          </a:p>
          <a:p>
            <a:pPr marL="342900" indent="-342900">
              <a:buFontTx/>
              <a:buChar char="-"/>
            </a:pPr>
            <a:r>
              <a:rPr lang="hr-HR" dirty="0"/>
              <a:t>Dodavanje predznaka gdje je potrebno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07A19-B300-476D-965A-4E5042D8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Prilagođavanje nota tonalitetu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3C31-A7E1-4D36-8630-8E655C106C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16</a:t>
            </a:fld>
            <a:endParaRPr lang="hr-HR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48E667E-2D22-4E68-A663-9A9896F0A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17" y="1828375"/>
            <a:ext cx="4821648" cy="38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4E131E2-F1C8-47B7-9B4C-0B26D17814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38200" y="2133600"/>
                <a:ext cx="7075517" cy="3362632"/>
              </a:xfrm>
            </p:spPr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hr-HR" dirty="0"/>
                  <a:t>Iz korisnikove procjene</a:t>
                </a:r>
              </a:p>
              <a:p>
                <a:pPr marL="342900" indent="-342900">
                  <a:buFontTx/>
                  <a:buChar char="-"/>
                </a:pPr>
                <a:r>
                  <a:rPr lang="hr-HR" dirty="0"/>
                  <a:t>Izračun pretpostavljenog </a:t>
                </a:r>
                <a:r>
                  <a:rPr lang="hr-HR" dirty="0" err="1"/>
                  <a:t>fpb</a:t>
                </a:r>
                <a:r>
                  <a:rPr lang="hr-HR" dirty="0"/>
                  <a:t> (slika po otkucaju)</a:t>
                </a:r>
              </a:p>
              <a:p>
                <a:endParaRPr lang="hr-H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𝑓𝑝𝑏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60∗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𝑓𝑝𝑠</m:t>
                          </m:r>
                        </m:num>
                        <m:den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𝑏𝑝𝑚</m:t>
                          </m:r>
                        </m:den>
                      </m:f>
                    </m:oMath>
                  </m:oMathPara>
                </a14:m>
                <a:endParaRPr lang="hr-HR" b="0" dirty="0"/>
              </a:p>
              <a:p>
                <a:endParaRPr lang="hr-HR" dirty="0"/>
              </a:p>
              <a:p>
                <a:pPr marL="342900" indent="-342900">
                  <a:buFontTx/>
                  <a:buChar char="-"/>
                </a:pPr>
                <a:r>
                  <a:rPr lang="hr-HR" dirty="0"/>
                  <a:t>Izračun pravog </a:t>
                </a:r>
                <a:r>
                  <a:rPr lang="hr-HR" dirty="0" err="1"/>
                  <a:t>fpb</a:t>
                </a:r>
                <a:r>
                  <a:rPr lang="hr-HR" dirty="0"/>
                  <a:t> – duljina trajanja najbliža pretpostavljenom</a:t>
                </a:r>
              </a:p>
              <a:p>
                <a:pPr marL="342900" indent="-342900">
                  <a:buFontTx/>
                  <a:buChar char="-"/>
                </a:pPr>
                <a:r>
                  <a:rPr lang="hr-HR" dirty="0"/>
                  <a:t>Jedinica mjere traje </a:t>
                </a:r>
                <a:r>
                  <a:rPr lang="hr-HR" dirty="0" err="1"/>
                  <a:t>fpb</a:t>
                </a:r>
                <a:r>
                  <a:rPr lang="hr-HR" dirty="0"/>
                  <a:t> slika</a:t>
                </a:r>
              </a:p>
            </p:txBody>
          </p:sp>
        </mc:Choice>
        <mc:Fallback>
          <p:sp>
            <p:nvSpPr>
              <p:cNvPr id="2" name="Subtitle 1">
                <a:extLst>
                  <a:ext uri="{FF2B5EF4-FFF2-40B4-BE49-F238E27FC236}">
                    <a16:creationId xmlns:a16="http://schemas.microsoft.com/office/drawing/2014/main" id="{54E131E2-F1C8-47B7-9B4C-0B26D1781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38200" y="2133600"/>
                <a:ext cx="7075517" cy="3362632"/>
              </a:xfrm>
              <a:blipFill>
                <a:blip r:embed="rId2"/>
                <a:stretch>
                  <a:fillRect l="-948" t="-2174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C519F64-B996-43A8-B7B3-668F9367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Određivanje tempa (</a:t>
            </a:r>
            <a:r>
              <a:rPr lang="hr-HR" dirty="0" err="1"/>
              <a:t>bpm</a:t>
            </a:r>
            <a:r>
              <a:rPr lang="hr-H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D263E-CB82-43E6-9686-189CA7C54E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3956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9C949FC-E3E6-4461-9DD6-EBF1233D4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7075517" cy="3411794"/>
          </a:xfrm>
        </p:spPr>
        <p:txBody>
          <a:bodyPr>
            <a:normAutofit/>
          </a:bodyPr>
          <a:lstStyle/>
          <a:p>
            <a:r>
              <a:rPr lang="hr-HR" dirty="0"/>
              <a:t>Komplicirano i s puno mjesta napredak</a:t>
            </a:r>
          </a:p>
          <a:p>
            <a:pPr marL="342900" indent="-342900">
              <a:buFontTx/>
              <a:buChar char="-"/>
            </a:pPr>
            <a:r>
              <a:rPr lang="hr-HR" dirty="0"/>
              <a:t>Građa taktova</a:t>
            </a:r>
          </a:p>
          <a:p>
            <a:pPr marL="342900" indent="-342900">
              <a:buFontTx/>
              <a:buChar char="-"/>
            </a:pPr>
            <a:r>
              <a:rPr lang="hr-HR" dirty="0"/>
              <a:t>Korekcija kraja takta</a:t>
            </a:r>
          </a:p>
          <a:p>
            <a:pPr marL="342900" indent="-342900">
              <a:buFontTx/>
              <a:buChar char="-"/>
            </a:pPr>
            <a:r>
              <a:rPr lang="hr-HR" dirty="0"/>
              <a:t>Dijeljenje nota koje se protežu kroz više taktova na dvije</a:t>
            </a:r>
          </a:p>
          <a:p>
            <a:pPr marL="342900" indent="-342900">
              <a:buFontTx/>
              <a:buChar char="-"/>
            </a:pPr>
            <a:r>
              <a:rPr lang="hr-HR" dirty="0"/>
              <a:t>Određivanje tipova nota po trajanju</a:t>
            </a:r>
          </a:p>
          <a:p>
            <a:pPr marL="342900" indent="-342900">
              <a:buFontTx/>
              <a:buChar char="-"/>
            </a:pPr>
            <a:r>
              <a:rPr lang="hr-HR" dirty="0"/>
              <a:t>Grupiranje nota u akorde</a:t>
            </a:r>
          </a:p>
          <a:p>
            <a:pPr marL="342900" indent="-342900">
              <a:buFontTx/>
              <a:buChar char="-"/>
            </a:pPr>
            <a:r>
              <a:rPr lang="hr-HR" dirty="0"/>
              <a:t>Stavljanje pauza gdje je potrebno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B4195B-52F3-4B4A-8B88-47EE66D5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Izgradnja vremenske crte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F8167-E662-47A8-B34F-BE31B97B47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6319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1521F6-A7B2-4853-B828-CD54AB60C0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Rekurzivni algoritam</a:t>
            </a:r>
          </a:p>
          <a:p>
            <a:pPr marL="342900" indent="-342900">
              <a:buFontTx/>
              <a:buChar char="-"/>
            </a:pPr>
            <a:r>
              <a:rPr lang="hr-HR" dirty="0"/>
              <a:t>Provjerava trajanje note u odnosu na trajanje pretpostavljenog tipa, ako je manje ili veće opet rekurzivno poziva funkciju</a:t>
            </a:r>
          </a:p>
          <a:p>
            <a:pPr marL="342900" indent="-342900">
              <a:buFontTx/>
              <a:buChar char="-"/>
            </a:pPr>
            <a:r>
              <a:rPr lang="hr-HR" dirty="0"/>
              <a:t>Dijeli note na dvije ako je to potrebno</a:t>
            </a:r>
          </a:p>
          <a:p>
            <a:pPr marL="342900" indent="-342900">
              <a:buFontTx/>
              <a:buChar char="-"/>
            </a:pPr>
            <a:r>
              <a:rPr lang="hr-HR" dirty="0"/>
              <a:t>Vraća listu nota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C00E1-93BE-49BE-A907-C3722138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Određivanje tipova nota po trajanju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BF91F-7D2F-4FE2-AE92-F85505948D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19</a:t>
            </a:fld>
            <a:endParaRPr lang="hr-H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241C86-49DA-49E1-94B8-9E23F78490EE}"/>
                  </a:ext>
                </a:extLst>
              </p14:cNvPr>
              <p14:cNvContentPartPr/>
              <p14:nvPr/>
            </p14:nvContentPartPr>
            <p14:xfrm>
              <a:off x="8296374" y="4060150"/>
              <a:ext cx="29217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241C86-49DA-49E1-94B8-9E23F78490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7374" y="4051510"/>
                <a:ext cx="2939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B47E69-FD95-48AC-8B99-F55ECDD317FC}"/>
                  </a:ext>
                </a:extLst>
              </p14:cNvPr>
              <p14:cNvContentPartPr/>
              <p14:nvPr/>
            </p14:nvContentPartPr>
            <p14:xfrm>
              <a:off x="11208054" y="4060150"/>
              <a:ext cx="18288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B47E69-FD95-48AC-8B99-F55ECDD317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9414" y="4051510"/>
                <a:ext cx="200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46529A-A334-46BE-AE11-92FB8AD39804}"/>
                  </a:ext>
                </a:extLst>
              </p14:cNvPr>
              <p14:cNvContentPartPr/>
              <p14:nvPr/>
            </p14:nvContentPartPr>
            <p14:xfrm>
              <a:off x="8058774" y="4062310"/>
              <a:ext cx="25560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46529A-A334-46BE-AE11-92FB8AD398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50134" y="4053310"/>
                <a:ext cx="273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FF3A85-796D-4390-8700-48274FE31E7C}"/>
                  </a:ext>
                </a:extLst>
              </p14:cNvPr>
              <p14:cNvContentPartPr/>
              <p14:nvPr/>
            </p14:nvContentPartPr>
            <p14:xfrm>
              <a:off x="8284854" y="4062310"/>
              <a:ext cx="1980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FF3A85-796D-4390-8700-48274FE31E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5854" y="4053310"/>
                <a:ext cx="37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39C7B8D-14FE-40A8-86F4-ECCFA9E6986B}"/>
                  </a:ext>
                </a:extLst>
              </p14:cNvPr>
              <p14:cNvContentPartPr/>
              <p14:nvPr/>
            </p14:nvContentPartPr>
            <p14:xfrm>
              <a:off x="11223894" y="4062310"/>
              <a:ext cx="1008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39C7B8D-14FE-40A8-86F4-ECCFA9E698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15254" y="4053310"/>
                <a:ext cx="27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7B6FFF3-197F-4D3C-BB85-C6722BDA72F2}"/>
                  </a:ext>
                </a:extLst>
              </p14:cNvPr>
              <p14:cNvContentPartPr/>
              <p14:nvPr/>
            </p14:nvContentPartPr>
            <p14:xfrm>
              <a:off x="9774534" y="4062310"/>
              <a:ext cx="57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7B6FFF3-197F-4D3C-BB85-C6722BDA72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65534" y="4053310"/>
                <a:ext cx="23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864558-2E82-4E5D-8EA5-68CBE8914694}"/>
                  </a:ext>
                </a:extLst>
              </p14:cNvPr>
              <p14:cNvContentPartPr/>
              <p14:nvPr/>
            </p14:nvContentPartPr>
            <p14:xfrm>
              <a:off x="9777774" y="3892030"/>
              <a:ext cx="21240" cy="366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864558-2E82-4E5D-8EA5-68CBE891469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9134" y="3883390"/>
                <a:ext cx="388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5D65836-0747-48EA-8E04-1E31A5E0AE68}"/>
                  </a:ext>
                </a:extLst>
              </p14:cNvPr>
              <p14:cNvContentPartPr/>
              <p14:nvPr/>
            </p14:nvContentPartPr>
            <p14:xfrm>
              <a:off x="8295654" y="4204510"/>
              <a:ext cx="147420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5D65836-0747-48EA-8E04-1E31A5E0AE6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87014" y="4195510"/>
                <a:ext cx="1491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494782-052D-4AAC-9BE2-FE1017D287DF}"/>
                  </a:ext>
                </a:extLst>
              </p14:cNvPr>
              <p14:cNvContentPartPr/>
              <p14:nvPr/>
            </p14:nvContentPartPr>
            <p14:xfrm>
              <a:off x="8271174" y="4678630"/>
              <a:ext cx="296712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494782-052D-4AAC-9BE2-FE1017D287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62174" y="4669990"/>
                <a:ext cx="2984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A5777C-58B5-41D0-82A5-6C8ADC28647A}"/>
                  </a:ext>
                </a:extLst>
              </p14:cNvPr>
              <p14:cNvContentPartPr/>
              <p14:nvPr/>
            </p14:nvContentPartPr>
            <p14:xfrm>
              <a:off x="8278014" y="3819670"/>
              <a:ext cx="360" cy="982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A5777C-58B5-41D0-82A5-6C8ADC28647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9374" y="3811030"/>
                <a:ext cx="18000" cy="10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9FBA1F0-3855-4B07-B246-864F0C2D6E87}"/>
                  </a:ext>
                </a:extLst>
              </p14:cNvPr>
              <p14:cNvContentPartPr/>
              <p14:nvPr/>
            </p14:nvContentPartPr>
            <p14:xfrm>
              <a:off x="11237214" y="3900310"/>
              <a:ext cx="360" cy="897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9FBA1F0-3855-4B07-B246-864F0C2D6E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28214" y="3891670"/>
                <a:ext cx="1800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1F2615A-84AD-400A-8363-DEB1A5603DD2}"/>
                  </a:ext>
                </a:extLst>
              </p14:cNvPr>
              <p14:cNvContentPartPr/>
              <p14:nvPr/>
            </p14:nvContentPartPr>
            <p14:xfrm>
              <a:off x="11165574" y="4600870"/>
              <a:ext cx="56520" cy="146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1F2615A-84AD-400A-8363-DEB1A5603D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56574" y="4592230"/>
                <a:ext cx="7416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84D3A2FD-2574-47DE-AB2F-5112B6424309}"/>
              </a:ext>
            </a:extLst>
          </p:cNvPr>
          <p:cNvGrpSpPr/>
          <p:nvPr/>
        </p:nvGrpSpPr>
        <p:grpSpPr>
          <a:xfrm>
            <a:off x="8284854" y="4131430"/>
            <a:ext cx="1854000" cy="1039680"/>
            <a:chOff x="8284854" y="4131430"/>
            <a:chExt cx="1854000" cy="103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EC7E806-C030-4DB3-80FA-C2BA1426DF6A}"/>
                    </a:ext>
                  </a:extLst>
                </p14:cNvPr>
                <p14:cNvContentPartPr/>
                <p14:nvPr/>
              </p14:nvContentPartPr>
              <p14:xfrm>
                <a:off x="8796054" y="4903990"/>
                <a:ext cx="16200" cy="267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EC7E806-C030-4DB3-80FA-C2BA1426DF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87414" y="4894990"/>
                  <a:ext cx="33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564AEF-325E-4FE8-BDAA-D517A33FC27B}"/>
                    </a:ext>
                  </a:extLst>
                </p14:cNvPr>
                <p14:cNvContentPartPr/>
                <p14:nvPr/>
              </p14:nvContentPartPr>
              <p14:xfrm>
                <a:off x="8775534" y="4869790"/>
                <a:ext cx="143640" cy="141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564AEF-325E-4FE8-BDAA-D517A33FC2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66894" y="4860790"/>
                  <a:ext cx="161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084675-C0A6-4A60-B620-FEDDCE0334E0}"/>
                    </a:ext>
                  </a:extLst>
                </p14:cNvPr>
                <p14:cNvContentPartPr/>
                <p14:nvPr/>
              </p14:nvContentPartPr>
              <p14:xfrm>
                <a:off x="8958774" y="4877350"/>
                <a:ext cx="120960" cy="13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084675-C0A6-4A60-B620-FEDDCE0334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50134" y="4868350"/>
                  <a:ext cx="138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4CCA9E4-4B36-4D7B-B77A-2BE445314F25}"/>
                    </a:ext>
                  </a:extLst>
                </p14:cNvPr>
                <p14:cNvContentPartPr/>
                <p14:nvPr/>
              </p14:nvContentPartPr>
              <p14:xfrm>
                <a:off x="9121494" y="4772590"/>
                <a:ext cx="24840" cy="252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4CCA9E4-4B36-4D7B-B77A-2BE445314F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12494" y="4763590"/>
                  <a:ext cx="42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732A398-6166-4618-9823-5CA626738F66}"/>
                    </a:ext>
                  </a:extLst>
                </p14:cNvPr>
                <p14:cNvContentPartPr/>
                <p14:nvPr/>
              </p14:nvContentPartPr>
              <p14:xfrm>
                <a:off x="9205014" y="4861150"/>
                <a:ext cx="112680" cy="160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732A398-6166-4618-9823-5CA626738F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96374" y="4852150"/>
                  <a:ext cx="130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D6AF6B8-29AE-4AC0-A612-AA8631F900D7}"/>
                    </a:ext>
                  </a:extLst>
                </p14:cNvPr>
                <p14:cNvContentPartPr/>
                <p14:nvPr/>
              </p14:nvContentPartPr>
              <p14:xfrm>
                <a:off x="9344334" y="4890310"/>
                <a:ext cx="138960" cy="156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D6AF6B8-29AE-4AC0-A612-AA8631F900D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35694" y="4881670"/>
                  <a:ext cx="156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9F29C7D-37D1-4F16-8A1F-1B845F372732}"/>
                    </a:ext>
                  </a:extLst>
                </p14:cNvPr>
                <p14:cNvContentPartPr/>
                <p14:nvPr/>
              </p14:nvContentPartPr>
              <p14:xfrm>
                <a:off x="9518574" y="4931710"/>
                <a:ext cx="77760" cy="121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9F29C7D-37D1-4F16-8A1F-1B845F3727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509934" y="4922710"/>
                  <a:ext cx="954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62D2CFC-6A3D-4262-9E9B-D44738763C21}"/>
                    </a:ext>
                  </a:extLst>
                </p14:cNvPr>
                <p14:cNvContentPartPr/>
                <p14:nvPr/>
              </p14:nvContentPartPr>
              <p14:xfrm>
                <a:off x="9548814" y="4811470"/>
                <a:ext cx="5400" cy="17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62D2CFC-6A3D-4262-9E9B-D44738763C2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539814" y="4802470"/>
                  <a:ext cx="23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122162-D643-4333-847A-35187BD8D2AE}"/>
                    </a:ext>
                  </a:extLst>
                </p14:cNvPr>
                <p14:cNvContentPartPr/>
                <p14:nvPr/>
              </p14:nvContentPartPr>
              <p14:xfrm>
                <a:off x="9584814" y="4890670"/>
                <a:ext cx="153720" cy="169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122162-D643-4333-847A-35187BD8D2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75814" y="4882030"/>
                  <a:ext cx="171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334121-475A-4142-B885-E12A90D1ADE5}"/>
                    </a:ext>
                  </a:extLst>
                </p14:cNvPr>
                <p14:cNvContentPartPr/>
                <p14:nvPr/>
              </p14:nvContentPartPr>
              <p14:xfrm>
                <a:off x="9806934" y="4765750"/>
                <a:ext cx="9000" cy="281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334121-475A-4142-B885-E12A90D1ADE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97934" y="4756750"/>
                  <a:ext cx="26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1BBE60-BEA6-4809-9292-8DE56C65FF89}"/>
                    </a:ext>
                  </a:extLst>
                </p14:cNvPr>
                <p14:cNvContentPartPr/>
                <p14:nvPr/>
              </p14:nvContentPartPr>
              <p14:xfrm>
                <a:off x="9813774" y="4905430"/>
                <a:ext cx="93240" cy="144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1BBE60-BEA6-4809-9292-8DE56C65FF8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04774" y="4896790"/>
                  <a:ext cx="110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1D1F7B-2C42-4BEC-B507-31A024D84356}"/>
                    </a:ext>
                  </a:extLst>
                </p14:cNvPr>
                <p14:cNvContentPartPr/>
                <p14:nvPr/>
              </p14:nvContentPartPr>
              <p14:xfrm>
                <a:off x="9925374" y="4914790"/>
                <a:ext cx="213480" cy="170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1D1F7B-2C42-4BEC-B507-31A024D8435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16374" y="4905790"/>
                  <a:ext cx="231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080EBF-B9A7-4271-9155-AF4911834BE6}"/>
                    </a:ext>
                  </a:extLst>
                </p14:cNvPr>
                <p14:cNvContentPartPr/>
                <p14:nvPr/>
              </p14:nvContentPartPr>
              <p14:xfrm>
                <a:off x="8284854" y="4595830"/>
                <a:ext cx="111600" cy="1494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080EBF-B9A7-4271-9155-AF4911834B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75854" y="4586830"/>
                  <a:ext cx="129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B27375-3D0B-4110-8880-39E368C3BE58}"/>
                    </a:ext>
                  </a:extLst>
                </p14:cNvPr>
                <p14:cNvContentPartPr/>
                <p14:nvPr/>
              </p14:nvContentPartPr>
              <p14:xfrm>
                <a:off x="8285934" y="4138990"/>
                <a:ext cx="91080" cy="123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B27375-3D0B-4110-8880-39E368C3BE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76934" y="4129990"/>
                  <a:ext cx="108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207893D-A908-45F9-B38C-53C8026EF290}"/>
                    </a:ext>
                  </a:extLst>
                </p14:cNvPr>
                <p14:cNvContentPartPr/>
                <p14:nvPr/>
              </p14:nvContentPartPr>
              <p14:xfrm>
                <a:off x="9697134" y="4131430"/>
                <a:ext cx="74160" cy="148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207893D-A908-45F9-B38C-53C8026EF2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88134" y="4122430"/>
                  <a:ext cx="91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458222-6EAA-410B-897F-B38C8987BB2D}"/>
                    </a:ext>
                  </a:extLst>
                </p14:cNvPr>
                <p14:cNvContentPartPr/>
                <p14:nvPr/>
              </p14:nvContentPartPr>
              <p14:xfrm>
                <a:off x="8514174" y="4410790"/>
                <a:ext cx="118080" cy="124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458222-6EAA-410B-897F-B38C8987BB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05174" y="4401790"/>
                  <a:ext cx="135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9DC9F17-F73C-4510-BA11-BF1FC92EE53A}"/>
                    </a:ext>
                  </a:extLst>
                </p14:cNvPr>
                <p14:cNvContentPartPr/>
                <p14:nvPr/>
              </p14:nvContentPartPr>
              <p14:xfrm>
                <a:off x="8552334" y="4329070"/>
                <a:ext cx="80640" cy="38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9DC9F17-F73C-4510-BA11-BF1FC92EE53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43334" y="4320430"/>
                  <a:ext cx="9828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94DE5AF-8AA6-4988-A7C2-85C236C1FCDB}"/>
                    </a:ext>
                  </a:extLst>
                </p14:cNvPr>
                <p14:cNvContentPartPr/>
                <p14:nvPr/>
              </p14:nvContentPartPr>
              <p14:xfrm>
                <a:off x="8656014" y="4401430"/>
                <a:ext cx="111960" cy="131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94DE5AF-8AA6-4988-A7C2-85C236C1FCD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47014" y="4392790"/>
                  <a:ext cx="129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8DB80C4-4B7D-40F7-8AAE-9C545576CEDA}"/>
                    </a:ext>
                  </a:extLst>
                </p14:cNvPr>
                <p14:cNvContentPartPr/>
                <p14:nvPr/>
              </p14:nvContentPartPr>
              <p14:xfrm>
                <a:off x="8845374" y="4301710"/>
                <a:ext cx="24840" cy="240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8DB80C4-4B7D-40F7-8AAE-9C545576CE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36374" y="4293070"/>
                  <a:ext cx="424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E0F937A-CFFC-4D07-BB2C-76E9929A0260}"/>
                    </a:ext>
                  </a:extLst>
                </p14:cNvPr>
                <p14:cNvContentPartPr/>
                <p14:nvPr/>
              </p14:nvContentPartPr>
              <p14:xfrm>
                <a:off x="8784174" y="4453630"/>
                <a:ext cx="126720" cy="22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E0F937A-CFFC-4D07-BB2C-76E9929A02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5534" y="4444630"/>
                  <a:ext cx="144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60ECFF-CD7D-4EF2-9825-0A58E391961E}"/>
                    </a:ext>
                  </a:extLst>
                </p14:cNvPr>
                <p14:cNvContentPartPr/>
                <p14:nvPr/>
              </p14:nvContentPartPr>
              <p14:xfrm>
                <a:off x="8927814" y="4423750"/>
                <a:ext cx="97560" cy="127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60ECFF-CD7D-4EF2-9825-0A58E39196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19174" y="4415110"/>
                  <a:ext cx="115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492F01C-D48B-4706-897F-1723290DC06A}"/>
                    </a:ext>
                  </a:extLst>
                </p14:cNvPr>
                <p14:cNvContentPartPr/>
                <p14:nvPr/>
              </p14:nvContentPartPr>
              <p14:xfrm>
                <a:off x="9047694" y="4437430"/>
                <a:ext cx="117360" cy="95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492F01C-D48B-4706-897F-1723290DC06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38694" y="4428430"/>
                  <a:ext cx="135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C2B390-D6F2-4616-82A9-B010340C9741}"/>
                    </a:ext>
                  </a:extLst>
                </p14:cNvPr>
                <p14:cNvContentPartPr/>
                <p14:nvPr/>
              </p14:nvContentPartPr>
              <p14:xfrm>
                <a:off x="9253254" y="4296310"/>
                <a:ext cx="14400" cy="241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C2B390-D6F2-4616-82A9-B010340C974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44614" y="4287670"/>
                  <a:ext cx="32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7BB664-2A7E-41EB-92F6-590019C39CEF}"/>
                    </a:ext>
                  </a:extLst>
                </p14:cNvPr>
                <p14:cNvContentPartPr/>
                <p14:nvPr/>
              </p14:nvContentPartPr>
              <p14:xfrm>
                <a:off x="9169014" y="4393870"/>
                <a:ext cx="164880" cy="21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7BB664-2A7E-41EB-92F6-590019C39CE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60374" y="4384870"/>
                  <a:ext cx="182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194135-8090-44A5-A8AD-FD430ACB8FC5}"/>
                    </a:ext>
                  </a:extLst>
                </p14:cNvPr>
                <p14:cNvContentPartPr/>
                <p14:nvPr/>
              </p14:nvContentPartPr>
              <p14:xfrm>
                <a:off x="9346494" y="4429870"/>
                <a:ext cx="90720" cy="8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194135-8090-44A5-A8AD-FD430ACB8F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37854" y="4421230"/>
                  <a:ext cx="10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31FB2A7-7B14-458B-9803-B64A1E343401}"/>
                    </a:ext>
                  </a:extLst>
                </p14:cNvPr>
                <p14:cNvContentPartPr/>
                <p14:nvPr/>
              </p14:nvContentPartPr>
              <p14:xfrm>
                <a:off x="9381414" y="4346350"/>
                <a:ext cx="19800" cy="41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31FB2A7-7B14-458B-9803-B64A1E3434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72774" y="4337710"/>
                  <a:ext cx="374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F791E84-0D24-4DBF-B30D-5CC12459F11E}"/>
                    </a:ext>
                  </a:extLst>
                </p14:cNvPr>
                <p14:cNvContentPartPr/>
                <p14:nvPr/>
              </p14:nvContentPartPr>
              <p14:xfrm>
                <a:off x="9486894" y="4386310"/>
                <a:ext cx="94320" cy="141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F791E84-0D24-4DBF-B30D-5CC12459F1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8254" y="4377310"/>
                  <a:ext cx="111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1441BB-474F-457D-BB0A-4C92CB33D3EE}"/>
                    </a:ext>
                  </a:extLst>
                </p14:cNvPr>
                <p14:cNvContentPartPr/>
                <p14:nvPr/>
              </p14:nvContentPartPr>
              <p14:xfrm>
                <a:off x="9658614" y="4289470"/>
                <a:ext cx="10800" cy="240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1441BB-474F-457D-BB0A-4C92CB33D3E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49614" y="4280830"/>
                  <a:ext cx="2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93243C1-BC3D-4560-873D-7ECF6B05B76C}"/>
                    </a:ext>
                  </a:extLst>
                </p14:cNvPr>
                <p14:cNvContentPartPr/>
                <p14:nvPr/>
              </p14:nvContentPartPr>
              <p14:xfrm>
                <a:off x="9663654" y="4413670"/>
                <a:ext cx="89280" cy="119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93243C1-BC3D-4560-873D-7ECF6B05B76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55014" y="4404670"/>
                  <a:ext cx="10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3B47057-CC99-43DE-BA3C-3F6E43AD6021}"/>
                    </a:ext>
                  </a:extLst>
                </p14:cNvPr>
                <p14:cNvContentPartPr/>
                <p14:nvPr/>
              </p14:nvContentPartPr>
              <p14:xfrm>
                <a:off x="9791454" y="4415830"/>
                <a:ext cx="205920" cy="135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3B47057-CC99-43DE-BA3C-3F6E43AD60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82814" y="4406830"/>
                  <a:ext cx="223560" cy="152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5" name="Rettangolo 94">
            <a:extLst>
              <a:ext uri="{FF2B5EF4-FFF2-40B4-BE49-F238E27FC236}">
                <a16:creationId xmlns:a16="http://schemas.microsoft.com/office/drawing/2014/main" id="{C597E2C6-9F12-4F98-BCBA-B64D3CE9AB21}"/>
              </a:ext>
            </a:extLst>
          </p:cNvPr>
          <p:cNvSpPr/>
          <p:nvPr/>
        </p:nvSpPr>
        <p:spPr>
          <a:xfrm>
            <a:off x="8244720" y="3052800"/>
            <a:ext cx="2377440" cy="54864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6423FE2-5E14-44B0-8EF1-118D66D42423}"/>
                  </a:ext>
                </a:extLst>
              </p14:cNvPr>
              <p14:cNvContentPartPr/>
              <p14:nvPr/>
            </p14:nvContentPartPr>
            <p14:xfrm>
              <a:off x="9812334" y="2721693"/>
              <a:ext cx="360" cy="10504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6423FE2-5E14-44B0-8EF1-118D66D4242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03334" y="2712693"/>
                <a:ext cx="18000" cy="106812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Picture 78" descr="Close-up of a pair of glasses&#10;&#10;Description automatically generated with medium confidence">
            <a:extLst>
              <a:ext uri="{FF2B5EF4-FFF2-40B4-BE49-F238E27FC236}">
                <a16:creationId xmlns:a16="http://schemas.microsoft.com/office/drawing/2014/main" id="{14E381C3-13B3-45FA-A638-90971BA29BE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45" y="4341334"/>
            <a:ext cx="3165686" cy="18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5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naslov 1">
            <a:extLst>
              <a:ext uri="{FF2B5EF4-FFF2-40B4-BE49-F238E27FC236}">
                <a16:creationId xmlns:a16="http://schemas.microsoft.com/office/drawing/2014/main" id="{E9C1E3AA-6C3B-415E-8BB3-F8F65CE70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91860"/>
            <a:ext cx="7075517" cy="3860012"/>
          </a:xfrm>
        </p:spPr>
        <p:txBody>
          <a:bodyPr>
            <a:normAutofit/>
          </a:bodyPr>
          <a:lstStyle/>
          <a:p>
            <a:r>
              <a:rPr lang="hr-HR" dirty="0"/>
              <a:t>Većina glazbenika preferira notni zapis</a:t>
            </a:r>
          </a:p>
          <a:p>
            <a:endParaRPr lang="hr-HR" dirty="0"/>
          </a:p>
          <a:p>
            <a:r>
              <a:rPr lang="hr-HR" dirty="0"/>
              <a:t>Generiranje notnog zapisa na temelju videozapisa</a:t>
            </a:r>
          </a:p>
          <a:p>
            <a:pPr marL="342900" indent="-342900">
              <a:buFontTx/>
              <a:buChar char="-"/>
            </a:pPr>
            <a:r>
              <a:rPr lang="hr-HR" dirty="0"/>
              <a:t>Ulaz u aplikaciju – videozapis</a:t>
            </a:r>
          </a:p>
          <a:p>
            <a:pPr marL="342900" indent="-342900">
              <a:buFontTx/>
              <a:buChar char="-"/>
            </a:pPr>
            <a:r>
              <a:rPr lang="hr-HR" dirty="0"/>
              <a:t>Izlaz iz aplikacije – notni zapis kojega </a:t>
            </a:r>
            <a:br>
              <a:rPr lang="hr-HR" dirty="0"/>
            </a:br>
            <a:r>
              <a:rPr lang="hr-HR" dirty="0"/>
              <a:t>računalo razumije</a:t>
            </a:r>
          </a:p>
          <a:p>
            <a:endParaRPr lang="hr-HR" dirty="0"/>
          </a:p>
          <a:p>
            <a:r>
              <a:rPr lang="hr-HR" dirty="0" err="1"/>
              <a:t>Upload</a:t>
            </a:r>
            <a:r>
              <a:rPr lang="hr-HR" dirty="0"/>
              <a:t> izlazne datoteke u aplikacije </a:t>
            </a:r>
            <a:r>
              <a:rPr lang="hr-HR" dirty="0" err="1"/>
              <a:t>Noteflight</a:t>
            </a:r>
            <a:r>
              <a:rPr lang="hr-HR" dirty="0"/>
              <a:t>,</a:t>
            </a:r>
          </a:p>
          <a:p>
            <a:r>
              <a:rPr lang="hr-HR" dirty="0" err="1"/>
              <a:t>MuseScore</a:t>
            </a:r>
            <a:r>
              <a:rPr lang="hr-HR" dirty="0"/>
              <a:t>, </a:t>
            </a:r>
            <a:r>
              <a:rPr lang="hr-HR" dirty="0" err="1"/>
              <a:t>Soundslice</a:t>
            </a:r>
            <a:endParaRPr lang="hr-HR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E687CC10-C248-472D-9EBC-87F27299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Opis problema</a:t>
            </a:r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E132D4B-F561-4555-AE87-5D80CCFCDB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</a:t>
            </a:fld>
            <a:endParaRPr lang="hr-HR"/>
          </a:p>
        </p:txBody>
      </p:sp>
      <p:pic>
        <p:nvPicPr>
          <p:cNvPr id="5" name="fireonfire">
            <a:hlinkClick r:id="" action="ppaction://media"/>
            <a:extLst>
              <a:ext uri="{FF2B5EF4-FFF2-40B4-BE49-F238E27FC236}">
                <a16:creationId xmlns:a16="http://schemas.microsoft.com/office/drawing/2014/main" id="{0C1A6511-A17A-4DA8-8895-F1620B997DD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32" end="2135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335" y="1891859"/>
            <a:ext cx="5301724" cy="2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78A1A07-A04C-4872-ABCC-9C313C13F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983922"/>
            <a:ext cx="7075517" cy="225971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Komplicirano – puno slučajeva</a:t>
            </a:r>
          </a:p>
          <a:p>
            <a:pPr marL="342900" indent="-342900">
              <a:buFontTx/>
              <a:buChar char="-"/>
            </a:pPr>
            <a:r>
              <a:rPr lang="hr-HR" dirty="0"/>
              <a:t>Uzimanje u obzir manjih odstupanja</a:t>
            </a:r>
          </a:p>
          <a:p>
            <a:pPr marL="342900" indent="-342900">
              <a:buFontTx/>
              <a:buChar char="-"/>
            </a:pPr>
            <a:r>
              <a:rPr lang="hr-HR" dirty="0"/>
              <a:t>Različiti oblici akorda</a:t>
            </a:r>
          </a:p>
          <a:p>
            <a:pPr marL="342900" indent="-342900">
              <a:buFontTx/>
              <a:buChar char="-"/>
            </a:pPr>
            <a:r>
              <a:rPr lang="hr-HR" dirty="0"/>
              <a:t>Dodavanje pauza na prazna mjesta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5CE108-C40D-4708-8569-ADA7A9C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Grupiranje u akorde i dodavanje pauza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8874D-1A1C-425F-A362-42DCE43B63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20</a:t>
            </a:fld>
            <a:endParaRPr lang="hr-HR"/>
          </a:p>
        </p:txBody>
      </p:sp>
      <p:sp>
        <p:nvSpPr>
          <p:cNvPr id="29" name="Connettore a gomito 28">
            <a:extLst>
              <a:ext uri="{FF2B5EF4-FFF2-40B4-BE49-F238E27FC236}">
                <a16:creationId xmlns:a16="http://schemas.microsoft.com/office/drawing/2014/main" id="{8A67A04B-D6CC-483C-858E-B64F7B25465E}"/>
              </a:ext>
            </a:extLst>
          </p:cNvPr>
          <p:cNvSpPr/>
          <p:nvPr/>
        </p:nvSpPr>
        <p:spPr>
          <a:xfrm rot="5400000" flipV="1">
            <a:off x="3057374" y="4016986"/>
            <a:ext cx="0" cy="0"/>
          </a:xfrm>
          <a:prstGeom prst="bentConnector4">
            <a:avLst>
              <a:gd name="adj1" fmla="val 4936508"/>
              <a:gd name="adj2" fmla="val 34843829"/>
            </a:avLst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9EBFCE4-FDE4-4FDF-A7AC-3FEC29AA0CEC}"/>
              </a:ext>
            </a:extLst>
          </p:cNvPr>
          <p:cNvSpPr/>
          <p:nvPr/>
        </p:nvSpPr>
        <p:spPr>
          <a:xfrm>
            <a:off x="2740320" y="3969360"/>
            <a:ext cx="365760" cy="12801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08D11E4-6C11-4030-9A0B-C6EC909421BC}"/>
              </a:ext>
            </a:extLst>
          </p:cNvPr>
          <p:cNvSpPr/>
          <p:nvPr/>
        </p:nvSpPr>
        <p:spPr>
          <a:xfrm>
            <a:off x="3223800" y="3966840"/>
            <a:ext cx="365760" cy="12801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Rektangel 34">
            <a:extLst>
              <a:ext uri="{FF2B5EF4-FFF2-40B4-BE49-F238E27FC236}">
                <a16:creationId xmlns:a16="http://schemas.microsoft.com/office/drawing/2014/main" id="{BEF4829C-F538-402A-8CFC-498488F0B94B}"/>
              </a:ext>
            </a:extLst>
          </p:cNvPr>
          <p:cNvSpPr/>
          <p:nvPr/>
        </p:nvSpPr>
        <p:spPr>
          <a:xfrm>
            <a:off x="4776480" y="3954600"/>
            <a:ext cx="365760" cy="182880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it-IT">
              <a:solidFill>
                <a:srgbClr val="000000"/>
              </a:solidFill>
            </a:endParaRPr>
          </a:p>
        </p:txBody>
      </p:sp>
      <p:sp>
        <p:nvSpPr>
          <p:cNvPr id="41" name="Rektangel 40">
            <a:extLst>
              <a:ext uri="{FF2B5EF4-FFF2-40B4-BE49-F238E27FC236}">
                <a16:creationId xmlns:a16="http://schemas.microsoft.com/office/drawing/2014/main" id="{9C87A14F-612E-4D74-9D32-762DA4F28312}"/>
              </a:ext>
            </a:extLst>
          </p:cNvPr>
          <p:cNvSpPr/>
          <p:nvPr/>
        </p:nvSpPr>
        <p:spPr>
          <a:xfrm>
            <a:off x="5284080" y="3959640"/>
            <a:ext cx="365760" cy="12801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DFCE8948-C4BB-47B3-B69F-F1CFFE3EEE33}"/>
              </a:ext>
            </a:extLst>
          </p:cNvPr>
          <p:cNvSpPr/>
          <p:nvPr/>
        </p:nvSpPr>
        <p:spPr>
          <a:xfrm>
            <a:off x="6607080" y="3977280"/>
            <a:ext cx="365760" cy="12801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9E0F84-B03A-4187-914A-A1D6C7FEEEEE}"/>
              </a:ext>
            </a:extLst>
          </p:cNvPr>
          <p:cNvSpPr/>
          <p:nvPr/>
        </p:nvSpPr>
        <p:spPr>
          <a:xfrm>
            <a:off x="7050960" y="3319920"/>
            <a:ext cx="365760" cy="256032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46" name="מלבן 45">
            <a:extLst>
              <a:ext uri="{FF2B5EF4-FFF2-40B4-BE49-F238E27FC236}">
                <a16:creationId xmlns:a16="http://schemas.microsoft.com/office/drawing/2014/main" id="{E8C2C671-408F-4488-99BB-4178912F0058}"/>
              </a:ext>
            </a:extLst>
          </p:cNvPr>
          <p:cNvSpPr/>
          <p:nvPr/>
        </p:nvSpPr>
        <p:spPr>
          <a:xfrm>
            <a:off x="7503840" y="4008960"/>
            <a:ext cx="365760" cy="128016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021FEB0E-7828-4CC1-B0C9-37CF748767D1}"/>
              </a:ext>
            </a:extLst>
          </p:cNvPr>
          <p:cNvSpPr/>
          <p:nvPr/>
        </p:nvSpPr>
        <p:spPr>
          <a:xfrm>
            <a:off x="9364320" y="4929840"/>
            <a:ext cx="365760" cy="109728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EB831DF8-FAB8-4C79-B768-0FF873F1D55E}"/>
              </a:ext>
            </a:extLst>
          </p:cNvPr>
          <p:cNvSpPr/>
          <p:nvPr/>
        </p:nvSpPr>
        <p:spPr>
          <a:xfrm>
            <a:off x="9348840" y="3477600"/>
            <a:ext cx="365760" cy="731520"/>
          </a:xfrm>
          <a:prstGeom prst="rect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FDB8027D-7FB2-4451-8CFD-6C8448628AF5}"/>
              </a:ext>
            </a:extLst>
          </p:cNvPr>
          <p:cNvSpPr/>
          <p:nvPr/>
        </p:nvSpPr>
        <p:spPr>
          <a:xfrm>
            <a:off x="9354960" y="4280040"/>
            <a:ext cx="365760" cy="54864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58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B04F6D0-78DE-4D85-B937-06809E5AE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Predlošci elemenata datoteke</a:t>
            </a:r>
          </a:p>
          <a:p>
            <a:pPr marL="342900" indent="-342900">
              <a:buFontTx/>
              <a:buChar char="-"/>
            </a:pPr>
            <a:r>
              <a:rPr lang="hr-HR" dirty="0"/>
              <a:t>Mjesta namijenjena upisu vrijednosti</a:t>
            </a:r>
            <a:br>
              <a:rPr lang="hr-HR" dirty="0"/>
            </a:br>
            <a:r>
              <a:rPr lang="hr-HR" dirty="0"/>
              <a:t>označena sa #IME#</a:t>
            </a:r>
          </a:p>
          <a:p>
            <a:pPr marL="342900" indent="-342900">
              <a:buFontTx/>
              <a:buChar char="-"/>
            </a:pPr>
            <a:r>
              <a:rPr lang="hr-HR" dirty="0"/>
              <a:t>Zamjena vrijednosti sa ispravnim </a:t>
            </a:r>
            <a:br>
              <a:rPr lang="hr-HR" dirty="0"/>
            </a:br>
            <a:r>
              <a:rPr lang="hr-HR" dirty="0"/>
              <a:t>i slaganje predložaka u jednu cjelinu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E0977-5504-4C9C-B6D5-E5F162EB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Izgradnja </a:t>
            </a:r>
            <a:r>
              <a:rPr lang="hr-HR" dirty="0" err="1"/>
              <a:t>MusicXML</a:t>
            </a:r>
            <a:r>
              <a:rPr lang="hr-HR" dirty="0"/>
              <a:t> datoteke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ABAE1-D2EC-40E7-ADA4-9E2ED1C723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21</a:t>
            </a:fld>
            <a:endParaRPr lang="hr-HR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99EABCC-582C-45BA-9021-6BAB340D1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45" y="1897126"/>
            <a:ext cx="5765803" cy="39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8EAD722-7367-4038-A104-AABF540B3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33600"/>
            <a:ext cx="9104586" cy="334229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Tonalitet svaki puta bude ispravno određen</a:t>
            </a:r>
          </a:p>
          <a:p>
            <a:pPr marL="342900" indent="-342900">
              <a:buFontTx/>
              <a:buChar char="-"/>
            </a:pPr>
            <a:r>
              <a:rPr lang="hr-HR" dirty="0"/>
              <a:t>Ton note je skoro uvijek točno određen (2-3 puta nađena kriva nota kroz 10-ak pjesama na kojima sam testirala)</a:t>
            </a:r>
          </a:p>
          <a:p>
            <a:pPr marL="342900" indent="-342900">
              <a:buFontTx/>
              <a:buChar char="-"/>
            </a:pPr>
            <a:r>
              <a:rPr lang="hr-HR" dirty="0"/>
              <a:t>Ruka kojom se svira uvijek ispravno određena</a:t>
            </a:r>
          </a:p>
          <a:p>
            <a:pPr marL="342900" indent="-342900">
              <a:buFontTx/>
              <a:buChar char="-"/>
            </a:pPr>
            <a:r>
              <a:rPr lang="hr-HR" dirty="0"/>
              <a:t>Tempo uvijek ispravno određen s odstupanjem +/-1 od očekivanog</a:t>
            </a:r>
          </a:p>
          <a:p>
            <a:pPr marL="342900" indent="-342900">
              <a:buFontTx/>
              <a:buChar char="-"/>
            </a:pPr>
            <a:r>
              <a:rPr lang="hr-HR" dirty="0"/>
              <a:t>Ritam – generalno dobro funkcionira ali i dalje sa najviše grešaka</a:t>
            </a:r>
          </a:p>
          <a:p>
            <a:pPr marL="342900" indent="-342900">
              <a:buFontTx/>
              <a:buChar char="-"/>
            </a:pPr>
            <a:endParaRPr lang="hr-H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863D36-2084-4EE1-B155-8AFFF5D4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Rezultati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D990-2061-496B-B276-975AA9A267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5546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EAE5D94-7771-47F1-A0B8-FB19AF7D6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Najčešće zbog krivog prepoznavanja pravokutnika</a:t>
            </a:r>
          </a:p>
          <a:p>
            <a:pPr marL="342900" indent="-342900">
              <a:buFontTx/>
              <a:buChar char="-"/>
            </a:pPr>
            <a:r>
              <a:rPr lang="hr-HR" dirty="0"/>
              <a:t>Moj algoritam ne pokriva apsolutno sve slučajeve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162AD8-4609-49D8-9717-F3A923A3E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Greške u ritmu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384F5-183E-402A-9AA0-F643A037D9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23</a:t>
            </a:fld>
            <a:endParaRPr lang="hr-H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16768-1F0D-41B5-94E9-1B7134F06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35" y="1339479"/>
            <a:ext cx="5032213" cy="399778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4558C4D-5C36-45F3-90C5-4558F5763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95" y="3084800"/>
            <a:ext cx="4198453" cy="26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12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2F2337C-18E5-4930-BCFB-92D6E659F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Predugo trajanje desne ruke (4.25 doba, a trebalo bi 4)</a:t>
            </a:r>
          </a:p>
          <a:p>
            <a:r>
              <a:rPr lang="hr-HR" dirty="0"/>
              <a:t>Krivo </a:t>
            </a:r>
            <a:r>
              <a:rPr lang="hr-HR" dirty="0" err="1"/>
              <a:t>poravnjavanje</a:t>
            </a:r>
            <a:r>
              <a:rPr lang="hr-HR" dirty="0"/>
              <a:t> note lijeve i desne ruke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8C6DA6-4CBC-4F70-9899-59FD8D1B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…još grešaka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0D6D3-3B55-4447-8A41-28165B2CC4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24</a:t>
            </a:fld>
            <a:endParaRPr lang="hr-HR"/>
          </a:p>
        </p:txBody>
      </p:sp>
      <p:pic>
        <p:nvPicPr>
          <p:cNvPr id="6" name="Picture 5" descr="A sheet of music&#10;&#10;Description automatically generated with low confidence">
            <a:extLst>
              <a:ext uri="{FF2B5EF4-FFF2-40B4-BE49-F238E27FC236}">
                <a16:creationId xmlns:a16="http://schemas.microsoft.com/office/drawing/2014/main" id="{48A098A6-56CB-4199-A63D-8C851BABC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10" y="3213757"/>
            <a:ext cx="8123042" cy="314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48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C5D2C55-5570-4014-8916-57E54E102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60709-D991-42E9-AE7D-341166B1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No ipak nije algoritam toliko loš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6F6E1-B56C-40F4-95C3-0F1A8E972B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25</a:t>
            </a:fld>
            <a:endParaRPr lang="hr-HR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F33DFF4-AE7B-4626-8F2A-89772DFA8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8" y="2133600"/>
            <a:ext cx="10973484" cy="29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0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5899-9BE0-4F30-BC9D-C5EFFE64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116" y="2690812"/>
            <a:ext cx="10764837" cy="1476375"/>
          </a:xfrm>
        </p:spPr>
        <p:txBody>
          <a:bodyPr/>
          <a:lstStyle/>
          <a:p>
            <a:pPr algn="ctr"/>
            <a:r>
              <a:rPr lang="hr-HR" dirty="0"/>
              <a:t>Zaključak?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F6283-E3D8-4F47-8C64-BE37E005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7960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5521-4940-48E6-B15D-4B1CA9121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81" y="2690812"/>
            <a:ext cx="10764837" cy="1476375"/>
          </a:xfrm>
        </p:spPr>
        <p:txBody>
          <a:bodyPr/>
          <a:lstStyle/>
          <a:p>
            <a:pPr algn="ctr"/>
            <a:r>
              <a:rPr lang="hr-HR" dirty="0"/>
              <a:t>Hvala na pažnji </a:t>
            </a:r>
            <a:r>
              <a:rPr lang="hr-HR" dirty="0">
                <a:sym typeface="Wingdings" panose="05000000000000000000" pitchFamily="2" charset="2"/>
              </a:rPr>
              <a:t></a:t>
            </a:r>
            <a:endParaRPr lang="hr-H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794EF7-7975-49C6-BDE5-F8635294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7147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0CB9E61-D3C1-4517-BD1D-5FF6940EF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Music </a:t>
            </a:r>
            <a:r>
              <a:rPr lang="hr-HR" dirty="0" err="1"/>
              <a:t>Extensible</a:t>
            </a:r>
            <a:r>
              <a:rPr lang="hr-HR" dirty="0"/>
              <a:t> </a:t>
            </a:r>
            <a:r>
              <a:rPr lang="hr-HR" dirty="0" err="1"/>
              <a:t>Markup</a:t>
            </a:r>
            <a:r>
              <a:rPr lang="hr-HR" dirty="0"/>
              <a:t> </a:t>
            </a:r>
            <a:r>
              <a:rPr lang="hr-HR" dirty="0" err="1"/>
              <a:t>Language</a:t>
            </a:r>
            <a:r>
              <a:rPr lang="hr-HR" dirty="0"/>
              <a:t>, 2004.</a:t>
            </a:r>
          </a:p>
          <a:p>
            <a:pPr marL="342900" indent="-342900">
              <a:buFontTx/>
              <a:buChar char="-"/>
            </a:pPr>
            <a:r>
              <a:rPr lang="hr-HR" dirty="0"/>
              <a:t>Zapis razumiju računala, a i ljudi</a:t>
            </a:r>
          </a:p>
          <a:p>
            <a:pPr marL="342900" indent="-342900">
              <a:buFontTx/>
              <a:buChar char="-"/>
            </a:pPr>
            <a:r>
              <a:rPr lang="hr-HR" dirty="0"/>
              <a:t>Izrada, reprodukcija, dijeljenje glazbe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E3E529-7EB7-4789-A002-4BAFE1AD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MusicXML</a:t>
            </a:r>
            <a:r>
              <a:rPr lang="hr-HR" dirty="0"/>
              <a:t>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E82CC-F1D0-45E9-8B01-00F2EDC9AF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3</a:t>
            </a:fld>
            <a:endParaRPr lang="hr-HR"/>
          </a:p>
        </p:txBody>
      </p:sp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91A88C-D075-4B1C-9509-7AE889ED2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9" y="1"/>
            <a:ext cx="4596669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8F33D2-E6D4-406F-8B5D-6873D7B7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58" y="4139381"/>
            <a:ext cx="3463797" cy="17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3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6AD9B-E494-4D71-AEE2-683492A9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A4AB7-4814-4EF0-A2C1-06678CBB30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4</a:t>
            </a:fld>
            <a:endParaRPr lang="hr-H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EE85E6-3B2F-433D-8725-35A154EF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01" y="2231232"/>
            <a:ext cx="4722234" cy="119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vaFX - Wikipedia">
            <a:extLst>
              <a:ext uri="{FF2B5EF4-FFF2-40B4-BE49-F238E27FC236}">
                <a16:creationId xmlns:a16="http://schemas.microsoft.com/office/drawing/2014/main" id="{5089FF6E-42C1-4E88-85FC-9707A543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5" y="4032417"/>
            <a:ext cx="4056421" cy="170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CV - Wikipedia">
            <a:extLst>
              <a:ext uri="{FF2B5EF4-FFF2-40B4-BE49-F238E27FC236}">
                <a16:creationId xmlns:a16="http://schemas.microsoft.com/office/drawing/2014/main" id="{4CE67DB9-A25F-4E22-BDF9-CF6DE04A1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000" y="1696052"/>
            <a:ext cx="3430296" cy="42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08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EDFF46-600D-4EF7-968C-468034924F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hr-HR" dirty="0"/>
              <a:t>Traženje informacija od korisnika</a:t>
            </a:r>
          </a:p>
          <a:p>
            <a:pPr marL="457200" indent="-457200">
              <a:buAutoNum type="arabicPeriod"/>
            </a:pPr>
            <a:r>
              <a:rPr lang="hr-HR" dirty="0"/>
              <a:t>Prepoznavanje nota iz videozapisa</a:t>
            </a:r>
          </a:p>
          <a:p>
            <a:pPr marL="457200" indent="-457200">
              <a:buAutoNum type="arabicPeriod"/>
            </a:pPr>
            <a:r>
              <a:rPr lang="hr-HR" dirty="0"/>
              <a:t>Određivanje tonaliteta i tempa i prilagođavanje nota njima</a:t>
            </a:r>
          </a:p>
          <a:p>
            <a:pPr marL="457200" indent="-457200">
              <a:buAutoNum type="arabicPeriod"/>
            </a:pPr>
            <a:r>
              <a:rPr lang="hr-HR" dirty="0"/>
              <a:t>Formatiranje u </a:t>
            </a:r>
            <a:r>
              <a:rPr lang="hr-HR" dirty="0" err="1"/>
              <a:t>MusicXML</a:t>
            </a:r>
            <a:r>
              <a:rPr lang="hr-HR" dirty="0"/>
              <a:t> datoteku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A74229-1B36-4B6D-BFCC-8ADE2AF6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Implementacija programa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EE2AE-36E8-4213-9FD4-D9C82909DE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379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2E70650-A2D6-4484-BEA4-B87D607A3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133599"/>
            <a:ext cx="7075517" cy="2740479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hr-HR" dirty="0"/>
              <a:t>Ime pjesme</a:t>
            </a:r>
          </a:p>
          <a:p>
            <a:pPr marL="342900" indent="-342900">
              <a:buFontTx/>
              <a:buChar char="-"/>
            </a:pPr>
            <a:r>
              <a:rPr lang="hr-HR" dirty="0"/>
              <a:t>Ime izvođača/skladatelja</a:t>
            </a:r>
          </a:p>
          <a:p>
            <a:pPr marL="342900" indent="-342900">
              <a:buFontTx/>
              <a:buChar char="-"/>
            </a:pPr>
            <a:r>
              <a:rPr lang="hr-HR" dirty="0"/>
              <a:t>Odabir videozapisa</a:t>
            </a:r>
          </a:p>
          <a:p>
            <a:pPr marL="342900" indent="-342900">
              <a:buFontTx/>
              <a:buChar char="-"/>
            </a:pPr>
            <a:r>
              <a:rPr lang="hr-HR" dirty="0"/>
              <a:t>Klavijatura</a:t>
            </a:r>
          </a:p>
          <a:p>
            <a:pPr marL="342900" indent="-342900">
              <a:buFontTx/>
              <a:buChar char="-"/>
            </a:pPr>
            <a:r>
              <a:rPr lang="hr-HR" dirty="0"/>
              <a:t>Mjera pjesme</a:t>
            </a:r>
          </a:p>
          <a:p>
            <a:pPr marL="342900" indent="-342900">
              <a:buFontTx/>
              <a:buChar char="-"/>
            </a:pPr>
            <a:r>
              <a:rPr lang="hr-HR" dirty="0"/>
              <a:t>Tempo pjesme</a:t>
            </a:r>
          </a:p>
          <a:p>
            <a:pPr marL="342900" indent="-342900">
              <a:buFontTx/>
              <a:buChar char="-"/>
            </a:pPr>
            <a:r>
              <a:rPr lang="hr-HR" dirty="0"/>
              <a:t>Područje videozapisa sa notama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AAC377-2BCA-4FD2-9152-F64365D1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Traženje informacija od korisnika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DEBD7-4F59-444D-A515-DACB7E68C9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6</a:t>
            </a:fld>
            <a:endParaRPr lang="hr-HR"/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43E06A-8087-4458-84CF-6D56974A2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520" y="1983922"/>
            <a:ext cx="6366612" cy="3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99CDC80-4CD3-4DCD-BADC-533540987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2133600"/>
            <a:ext cx="4274574" cy="148467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hr-HR" dirty="0"/>
              <a:t>Najčešće puna klavijatura (A0 – C8)</a:t>
            </a:r>
          </a:p>
          <a:p>
            <a:pPr marL="342900" indent="-342900">
              <a:buFontTx/>
              <a:buChar char="-"/>
            </a:pPr>
            <a:r>
              <a:rPr lang="hr-HR" dirty="0"/>
              <a:t>Mogu biti i s manjim rasponom</a:t>
            </a:r>
          </a:p>
          <a:p>
            <a:pPr marL="342900" indent="-342900">
              <a:buFontTx/>
              <a:buChar char="-"/>
            </a:pPr>
            <a:endParaRPr lang="hr-HR" dirty="0"/>
          </a:p>
          <a:p>
            <a:pPr marL="342900" indent="-342900">
              <a:buFontTx/>
              <a:buChar char="-"/>
            </a:pPr>
            <a:endParaRPr lang="hr-H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7AC4A6-8435-48C1-BFDC-3A3D01D2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Klavijatura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5FD0-24C8-4E27-92FE-90CF6B32B2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7</a:t>
            </a:fld>
            <a:endParaRPr lang="hr-H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375B3-F52C-4AED-80EE-0D74E195B68F}"/>
              </a:ext>
            </a:extLst>
          </p:cNvPr>
          <p:cNvSpPr txBox="1"/>
          <p:nvPr/>
        </p:nvSpPr>
        <p:spPr>
          <a:xfrm>
            <a:off x="6096000" y="2133600"/>
            <a:ext cx="5542936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r-HR" sz="2000" dirty="0">
                <a:solidFill>
                  <a:srgbClr val="474747"/>
                </a:solidFill>
              </a:rPr>
              <a:t>Dodavanje klavijature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hr-HR" sz="2000" dirty="0">
                <a:solidFill>
                  <a:srgbClr val="474747"/>
                </a:solidFill>
              </a:rPr>
              <a:t>Razred izveden iz apstraktnog razreda </a:t>
            </a:r>
            <a:r>
              <a:rPr lang="hr-HR" sz="2000" i="1" dirty="0" err="1">
                <a:solidFill>
                  <a:srgbClr val="474747"/>
                </a:solidFill>
              </a:rPr>
              <a:t>Keyboard</a:t>
            </a:r>
            <a:endParaRPr lang="hr-HR" sz="2000" i="1" dirty="0">
              <a:solidFill>
                <a:srgbClr val="474747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hr-HR" sz="2000" dirty="0">
                <a:solidFill>
                  <a:srgbClr val="474747"/>
                </a:solidFill>
              </a:rPr>
              <a:t>Navedeno puno ime razreda </a:t>
            </a:r>
            <a:r>
              <a:rPr lang="hr-HR" sz="2000" i="1" dirty="0">
                <a:solidFill>
                  <a:srgbClr val="474747"/>
                </a:solidFill>
              </a:rPr>
              <a:t>(</a:t>
            </a:r>
            <a:r>
              <a:rPr lang="hr-HR" sz="2000" i="1" dirty="0" err="1">
                <a:solidFill>
                  <a:srgbClr val="474747"/>
                </a:solidFill>
              </a:rPr>
              <a:t>fqcn</a:t>
            </a:r>
            <a:r>
              <a:rPr lang="hr-HR" sz="2000" i="1" dirty="0">
                <a:solidFill>
                  <a:srgbClr val="474747"/>
                </a:solidFill>
              </a:rPr>
              <a:t>) </a:t>
            </a:r>
            <a:r>
              <a:rPr lang="hr-HR" sz="2000" dirty="0">
                <a:solidFill>
                  <a:srgbClr val="474747"/>
                </a:solidFill>
              </a:rPr>
              <a:t>u datoteci </a:t>
            </a:r>
            <a:r>
              <a:rPr lang="hr-HR" sz="2000" i="1" dirty="0">
                <a:solidFill>
                  <a:srgbClr val="474747"/>
                </a:solidFill>
              </a:rPr>
              <a:t>keyboards.txt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514CE2E-1580-4CBC-AFDE-B11DB0A1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72" y="3856889"/>
            <a:ext cx="6204147" cy="23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1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1456A70-0EDA-42E9-8F65-C8B4D3E85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Izbacivanje zaglavlja i okvira</a:t>
            </a:r>
          </a:p>
          <a:p>
            <a:r>
              <a:rPr lang="hr-HR" dirty="0"/>
              <a:t>Izbacivanje klavijature</a:t>
            </a:r>
          </a:p>
          <a:p>
            <a:r>
              <a:rPr lang="hr-HR" dirty="0"/>
              <a:t>Izbacivanje efekata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7E13E9-329C-48AC-8222-27CBB6248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Određivanje područja s notama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A5565-2490-464B-A168-C9D26C457B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8</a:t>
            </a:fld>
            <a:endParaRPr lang="hr-HR"/>
          </a:p>
        </p:txBody>
      </p:sp>
      <p:pic>
        <p:nvPicPr>
          <p:cNvPr id="6" name="Picture 5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88FB5BDB-19AF-492A-AE45-FD6C1FD14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20" y="2133600"/>
            <a:ext cx="6459793" cy="36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7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C599893-E27C-4050-96F5-1C8A996F0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r-HR" dirty="0"/>
              <a:t>Svaka slika se obrađuje</a:t>
            </a:r>
          </a:p>
          <a:p>
            <a:pPr marL="342900" indent="-342900">
              <a:buFontTx/>
              <a:buChar char="-"/>
            </a:pPr>
            <a:r>
              <a:rPr lang="hr-HR" dirty="0"/>
              <a:t>Izrezivanje na zadane dimenzije</a:t>
            </a:r>
          </a:p>
          <a:p>
            <a:pPr marL="342900" indent="-342900">
              <a:buFontTx/>
              <a:buChar char="-"/>
            </a:pPr>
            <a:r>
              <a:rPr lang="hr-HR" dirty="0" err="1"/>
              <a:t>Gaussovo</a:t>
            </a:r>
            <a:r>
              <a:rPr lang="hr-HR" dirty="0"/>
              <a:t> zamućivanje</a:t>
            </a:r>
          </a:p>
          <a:p>
            <a:pPr marL="342900" indent="-342900">
              <a:buFontTx/>
              <a:buChar char="-"/>
            </a:pPr>
            <a:r>
              <a:rPr lang="hr-HR" dirty="0"/>
              <a:t>Pretvorba slike iz BGR u HSV prostoj boja</a:t>
            </a:r>
          </a:p>
          <a:p>
            <a:pPr marL="342900" indent="-342900">
              <a:buFontTx/>
              <a:buChar char="-"/>
            </a:pPr>
            <a:r>
              <a:rPr lang="hr-HR" dirty="0"/>
              <a:t>Primjena </a:t>
            </a:r>
            <a:r>
              <a:rPr lang="hr-HR" dirty="0" err="1"/>
              <a:t>Canny</a:t>
            </a:r>
            <a:r>
              <a:rPr lang="hr-HR" dirty="0"/>
              <a:t> filtera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1EE6F6-3D52-480A-9D0B-9F3C3BA6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Prepoznavanje nota sa videozapisa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B60D1-4A85-4898-A539-0C01421009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8D362A1-5339-458A-BCD2-7DD26D14AD42}" type="slidenum">
              <a:rPr lang="hr-HR" smtClean="0"/>
              <a:t>9</a:t>
            </a:fld>
            <a:endParaRPr lang="hr-HR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102574-2ACA-45C6-B17B-8492A4AB5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304" y="4281049"/>
            <a:ext cx="8269761" cy="225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9710"/>
      </p:ext>
    </p:extLst>
  </p:cSld>
  <p:clrMapOvr>
    <a:masterClrMapping/>
  </p:clrMapOvr>
</p:sld>
</file>

<file path=ppt/theme/theme1.xml><?xml version="1.0" encoding="utf-8"?>
<a:theme xmlns:a="http://schemas.openxmlformats.org/drawingml/2006/main" name="FER Dark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ER_Light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ER_Light">
  <a:themeElements>
    <a:clrScheme name="FER1">
      <a:dk1>
        <a:srgbClr val="02000D"/>
      </a:dk1>
      <a:lt1>
        <a:srgbClr val="FFFFFF"/>
      </a:lt1>
      <a:dk2>
        <a:srgbClr val="00003F"/>
      </a:dk2>
      <a:lt2>
        <a:srgbClr val="ECB000"/>
      </a:lt2>
      <a:accent1>
        <a:srgbClr val="5B9BD5"/>
      </a:accent1>
      <a:accent2>
        <a:srgbClr val="E5681B"/>
      </a:accent2>
      <a:accent3>
        <a:srgbClr val="92D050"/>
      </a:accent3>
      <a:accent4>
        <a:srgbClr val="FFC000"/>
      </a:accent4>
      <a:accent5>
        <a:srgbClr val="2F5496"/>
      </a:accent5>
      <a:accent6>
        <a:srgbClr val="538135"/>
      </a:accent6>
      <a:hlink>
        <a:srgbClr val="4472C4"/>
      </a:hlink>
      <a:folHlink>
        <a:srgbClr val="954F72"/>
      </a:folHlink>
    </a:clrScheme>
    <a:fontScheme name="Roobert">
      <a:majorFont>
        <a:latin typeface="Roobert bold"/>
        <a:ea typeface=""/>
        <a:cs typeface=""/>
      </a:majorFont>
      <a:minorFont>
        <a:latin typeface="Roober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F4A78737296D44B9C0FDA063D431BDD" ma:contentTypeVersion="12" ma:contentTypeDescription="Stvaranje novog dokumenta." ma:contentTypeScope="" ma:versionID="5505016d88c2a2c2e94c43cb1a42ccef">
  <xsd:schema xmlns:xsd="http://www.w3.org/2001/XMLSchema" xmlns:xs="http://www.w3.org/2001/XMLSchema" xmlns:p="http://schemas.microsoft.com/office/2006/metadata/properties" xmlns:ns2="6a5cec3c-b857-4d55-a661-1a8fdc8fcb3c" xmlns:ns3="37ec1f5e-67c4-41fc-8f61-d37ccb2c36a1" targetNamespace="http://schemas.microsoft.com/office/2006/metadata/properties" ma:root="true" ma:fieldsID="d67f394a37e9e525bab642c8b2e81708" ns2:_="" ns3:_="">
    <xsd:import namespace="6a5cec3c-b857-4d55-a661-1a8fdc8fcb3c"/>
    <xsd:import namespace="37ec1f5e-67c4-41fc-8f61-d37ccb2c36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5cec3c-b857-4d55-a661-1a8fdc8fc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c1f5e-67c4-41fc-8f61-d37ccb2c36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Zajednički se koristi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ji o zajedničkom korištenju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FBDF57-F604-4647-A6CF-70CDC37C9C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1F5157-3899-4EC7-8C94-B90B2C6E4F3C}">
  <ds:schemaRefs>
    <ds:schemaRef ds:uri="37ec1f5e-67c4-41fc-8f61-d37ccb2c36a1"/>
    <ds:schemaRef ds:uri="6a5cec3c-b857-4d55-a661-1a8fdc8fcb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1389E1F-108A-4E97-A066-6DC7E134E74F}">
  <ds:schemaRefs>
    <ds:schemaRef ds:uri="37ec1f5e-67c4-41fc-8f61-d37ccb2c36a1"/>
    <ds:schemaRef ds:uri="6a5cec3c-b857-4d55-a661-1a8fdc8fcb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627</Words>
  <Application>Microsoft Office PowerPoint</Application>
  <PresentationFormat>Widescreen</PresentationFormat>
  <Paragraphs>150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Roobert</vt:lpstr>
      <vt:lpstr>FER Dark</vt:lpstr>
      <vt:lpstr>FER_Light</vt:lpstr>
      <vt:lpstr>1_FER_Light</vt:lpstr>
      <vt:lpstr>Generiranje notnog zapisa na temelju video zapisa vremenskih tragova pritisaka tipki klavira </vt:lpstr>
      <vt:lpstr>Opis problema</vt:lpstr>
      <vt:lpstr>MusicXML format</vt:lpstr>
      <vt:lpstr>Korištene tehnologije</vt:lpstr>
      <vt:lpstr>Implementacija programa</vt:lpstr>
      <vt:lpstr>Traženje informacija od korisnika</vt:lpstr>
      <vt:lpstr>Klavijatura</vt:lpstr>
      <vt:lpstr>Određivanje područja s notama</vt:lpstr>
      <vt:lpstr>Prepoznavanje nota sa videozapisa</vt:lpstr>
      <vt:lpstr>Filtriranje obrubljujućih pravokutnika</vt:lpstr>
      <vt:lpstr>Određivanje tona note</vt:lpstr>
      <vt:lpstr>Pamćenje note</vt:lpstr>
      <vt:lpstr>3. korak</vt:lpstr>
      <vt:lpstr>Tonalitet</vt:lpstr>
      <vt:lpstr>Tonalitet</vt:lpstr>
      <vt:lpstr>Prilagođavanje nota tonalitetu</vt:lpstr>
      <vt:lpstr>Određivanje tempa (bpm)</vt:lpstr>
      <vt:lpstr>Izgradnja vremenske crte</vt:lpstr>
      <vt:lpstr>Određivanje tipova nota po trajanju</vt:lpstr>
      <vt:lpstr>Grupiranje u akorde i dodavanje pauza</vt:lpstr>
      <vt:lpstr>Izgradnja MusicXML datoteke</vt:lpstr>
      <vt:lpstr>Rezultati</vt:lpstr>
      <vt:lpstr>Greške u ritmu</vt:lpstr>
      <vt:lpstr>…još grešaka</vt:lpstr>
      <vt:lpstr>No ipak nije algoritam toliko loš</vt:lpstr>
      <vt:lpstr>Zaključak?</vt:lpstr>
      <vt:lpstr>Hvala na pažnji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Proin gravida nibh vel velit auctor aliquet. Aenean sollicitudin,</dc:title>
  <dc:creator>mislav.ucovic@gmail.com</dc:creator>
  <cp:lastModifiedBy>Ana Bagic</cp:lastModifiedBy>
  <cp:revision>30</cp:revision>
  <cp:lastPrinted>2021-01-13T09:31:57Z</cp:lastPrinted>
  <dcterms:created xsi:type="dcterms:W3CDTF">2020-04-30T08:26:07Z</dcterms:created>
  <dcterms:modified xsi:type="dcterms:W3CDTF">2021-06-30T08:24:47Z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0x0101005F4A78737296D44B9C0FDA063D431BDD</vt:lpwstr>
  </property>
</Properties>
</file>